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38" r:id="rId1"/>
  </p:sldMasterIdLst>
  <p:notesMasterIdLst>
    <p:notesMasterId r:id="rId13"/>
  </p:notesMasterIdLst>
  <p:handoutMasterIdLst>
    <p:handoutMasterId r:id="rId14"/>
  </p:handoutMasterIdLst>
  <p:sldIdLst>
    <p:sldId id="256" r:id="rId2"/>
    <p:sldId id="257" r:id="rId3"/>
    <p:sldId id="258" r:id="rId4"/>
    <p:sldId id="261" r:id="rId5"/>
    <p:sldId id="262" r:id="rId6"/>
    <p:sldId id="263" r:id="rId7"/>
    <p:sldId id="268" r:id="rId8"/>
    <p:sldId id="264" r:id="rId9"/>
    <p:sldId id="265" r:id="rId10"/>
    <p:sldId id="266" r:id="rId11"/>
    <p:sldId id="267" r:id="rId12"/>
  </p:sldIdLst>
  <p:sldSz cx="12195175" cy="6859588"/>
  <p:notesSz cx="6797675" cy="9874250"/>
  <p:embeddedFontLst>
    <p:embeddedFont>
      <p:font typeface="MS PGothic" panose="020B0600070205080204" pitchFamily="34" charset="-128"/>
      <p:regular r:id="rId15"/>
    </p:embeddedFont>
    <p:embeddedFont>
      <p:font typeface="Calibri" panose="020F0502020204030204" pitchFamily="34" charset="0"/>
      <p:regular r:id="rId16"/>
      <p:bold r:id="rId17"/>
      <p:italic r:id="rId18"/>
      <p:boldItalic r:id="rId19"/>
    </p:embeddedFont>
    <p:embeddedFont>
      <p:font typeface="Arial Unicode MS" panose="020B0604020202020204" pitchFamily="34" charset="-128"/>
      <p:regular r:id="rId20"/>
    </p:embeddedFont>
  </p:embeddedFont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285">
          <p15:clr>
            <a:srgbClr val="A4A3A4"/>
          </p15:clr>
        </p15:guide>
        <p15:guide id="4" orient="horz" pos="779">
          <p15:clr>
            <a:srgbClr val="A4A3A4"/>
          </p15:clr>
        </p15:guide>
        <p15:guide id="5" pos="7478">
          <p15:clr>
            <a:srgbClr val="A4A3A4"/>
          </p15:clr>
        </p15:guide>
        <p15:guide id="6" pos="205">
          <p15:clr>
            <a:srgbClr val="A4A3A4"/>
          </p15:clr>
        </p15:guide>
        <p15:guide id="7" pos="3849">
          <p15:clr>
            <a:srgbClr val="A4A3A4"/>
          </p15:clr>
        </p15:guide>
        <p15:guide id="8" pos="4708">
          <p15:clr>
            <a:srgbClr val="A4A3A4"/>
          </p15:clr>
        </p15:guide>
        <p15:guide id="9" pos="4812">
          <p15:clr>
            <a:srgbClr val="A4A3A4"/>
          </p15:clr>
        </p15:guide>
        <p15:guide id="10" pos="2865">
          <p15:clr>
            <a:srgbClr val="A4A3A4"/>
          </p15:clr>
        </p15:guide>
        <p15:guide id="11" pos="2956" userDrawn="1">
          <p15:clr>
            <a:srgbClr val="A4A3A4"/>
          </p15:clr>
        </p15:guide>
      </p15:sldGuideLst>
    </p:ext>
    <p:ext uri="{2D200454-40CA-4A62-9FC3-DE9A4176ACB9}">
      <p15:notesGuideLst xmlns:p15="http://schemas.microsoft.com/office/powerpoint/2012/main">
        <p15:guide id="1" orient="horz" pos="3110">
          <p15:clr>
            <a:srgbClr val="A4A3A4"/>
          </p15:clr>
        </p15:guide>
        <p15:guide id="2" pos="351">
          <p15:clr>
            <a:srgbClr val="A4A3A4"/>
          </p15:clr>
        </p15:guide>
        <p15:guide id="3" pos="395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0000"/>
    <a:srgbClr val="003283"/>
    <a:srgbClr val="666666"/>
    <a:srgbClr val="2B3F7B"/>
    <a:srgbClr val="9C277B"/>
    <a:srgbClr val="D4652D"/>
    <a:srgbClr val="9E303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10" autoAdjust="0"/>
    <p:restoredTop sz="94690" autoAdjust="0"/>
  </p:normalViewPr>
  <p:slideViewPr>
    <p:cSldViewPr snapToGrid="0" showGuides="1">
      <p:cViewPr varScale="1">
        <p:scale>
          <a:sx n="69" d="100"/>
          <a:sy n="69" d="100"/>
        </p:scale>
        <p:origin x="178" y="72"/>
      </p:cViewPr>
      <p:guideLst>
        <p:guide orient="horz" pos="1285"/>
        <p:guide orient="horz" pos="779"/>
        <p:guide pos="7478"/>
        <p:guide pos="205"/>
        <p:guide pos="3849"/>
        <p:guide pos="4708"/>
        <p:guide pos="4812"/>
        <p:guide pos="2865"/>
        <p:guide pos="2956"/>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85" d="100"/>
          <a:sy n="85" d="100"/>
        </p:scale>
        <p:origin x="-4200" y="-82"/>
      </p:cViewPr>
      <p:guideLst>
        <p:guide orient="horz" pos="3110"/>
        <p:guide pos="351"/>
        <p:guide pos="395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26008" y="9378824"/>
            <a:ext cx="2945659" cy="493713"/>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57213" y="661988"/>
            <a:ext cx="5715000" cy="3214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4171" y="4548205"/>
            <a:ext cx="5709333" cy="4696698"/>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5"/>
          </p:nvPr>
        </p:nvSpPr>
        <p:spPr>
          <a:xfrm>
            <a:off x="2931497" y="9627396"/>
            <a:ext cx="934681" cy="221758"/>
          </a:xfrm>
          <a:prstGeom prst="rect">
            <a:avLst/>
          </a:prstGeom>
        </p:spPr>
        <p:txBody>
          <a:bodyPr vert="horz" lIns="91440" tIns="45720" rIns="91440" bIns="45720" rtlCol="0" anchor="b"/>
          <a:lstStyle>
            <a:lvl1pPr algn="ctr">
              <a:defRPr sz="10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975" indent="-180975" algn="l" defTabSz="1088776" rtl="0" eaLnBrk="1" latinLnBrk="0" hangingPunct="1">
      <a:buClr>
        <a:schemeClr val="accent1"/>
      </a:buClr>
      <a:buSzPct val="100000"/>
      <a:buFont typeface="Wingdings" pitchFamily="2" charset="2"/>
      <a:buChar char=""/>
      <a:defRPr sz="1200" kern="1200">
        <a:solidFill>
          <a:schemeClr val="tx1"/>
        </a:solidFill>
        <a:latin typeface="+mn-lt"/>
        <a:ea typeface="+mn-ea"/>
        <a:cs typeface="+mn-cs"/>
      </a:defRPr>
    </a:lvl2pPr>
    <a:lvl3pPr marL="357188" indent="-176213"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E17D05-443C-4D05-A0A5-ED52E3FFD120}" type="slidenum">
              <a:rPr lang="en-US" smtClean="0"/>
              <a:t>1</a:t>
            </a:fld>
            <a:endParaRPr lang="en-US"/>
          </a:p>
        </p:txBody>
      </p:sp>
    </p:spTree>
    <p:extLst>
      <p:ext uri="{BB962C8B-B14F-4D97-AF65-F5344CB8AC3E}">
        <p14:creationId xmlns:p14="http://schemas.microsoft.com/office/powerpoint/2010/main" val="2489382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global12.sap.com/corporate-en/legal/copyright/index.epx"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global.sap.com/corporate-de/legal/copyright/index.epx"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with picture - shor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bwMode="gray">
          <a:xfrm>
            <a:off x="324000" y="0"/>
            <a:ext cx="11545200" cy="2160000"/>
          </a:xfrm>
          <a:prstGeom prst="rect">
            <a:avLst/>
          </a:prstGeom>
          <a:solidFill>
            <a:schemeClr val="bg1">
              <a:alpha val="75000"/>
            </a:schemeClr>
          </a:solidFill>
          <a:ln w="6350"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2" name="Title 1"/>
          <p:cNvSpPr>
            <a:spLocks noGrp="1"/>
          </p:cNvSpPr>
          <p:nvPr>
            <p:ph type="title" hasCustomPrompt="1"/>
          </p:nvPr>
        </p:nvSpPr>
        <p:spPr>
          <a:xfrm>
            <a:off x="467999" y="324075"/>
            <a:ext cx="10620000" cy="923330"/>
          </a:xfrm>
        </p:spPr>
        <p:txBody>
          <a:bodyPr anchor="t" anchorCtr="0">
            <a:noAutofit/>
          </a:bodyPr>
          <a:lstStyle>
            <a:lvl1pPr>
              <a:defRPr sz="6000">
                <a:solidFill>
                  <a:schemeClr val="tx1"/>
                </a:solidFill>
              </a:defRPr>
            </a:lvl1pPr>
          </a:lstStyle>
          <a:p>
            <a:r>
              <a:rPr lang="en-US" dirty="0" smtClean="0"/>
              <a:t>Short Presentation Title</a:t>
            </a:r>
            <a:endParaRPr lang="en-US" dirty="0"/>
          </a:p>
        </p:txBody>
      </p:sp>
      <p:sp>
        <p:nvSpPr>
          <p:cNvPr id="5" name="Rectangle 4"/>
          <p:cNvSpPr/>
          <p:nvPr userDrawn="1"/>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
        <p:nvSpPr>
          <p:cNvPr id="6" name="Subtitle 2"/>
          <p:cNvSpPr>
            <a:spLocks noGrp="1"/>
          </p:cNvSpPr>
          <p:nvPr>
            <p:ph type="subTitle" idx="1" hasCustomPrompt="1"/>
          </p:nvPr>
        </p:nvSpPr>
        <p:spPr bwMode="gray">
          <a:xfrm>
            <a:off x="467999" y="1540520"/>
            <a:ext cx="10620000" cy="553998"/>
          </a:xfrm>
        </p:spPr>
        <p:txBody>
          <a:bodyPr anchor="b" anchorCtr="0">
            <a:spAutoFit/>
          </a:bodyPr>
          <a:lstStyle>
            <a:lvl1pPr marL="0" marR="0" indent="0" algn="l" defTabSz="1088776" rtl="0" eaLnBrk="1" fontAlgn="auto" latinLnBrk="0" hangingPunct="1">
              <a:lnSpc>
                <a:spcPct val="100000"/>
              </a:lnSpc>
              <a:spcBef>
                <a:spcPts val="0"/>
              </a:spcBef>
              <a:spcAft>
                <a:spcPts val="0"/>
              </a:spcAft>
              <a:buClr>
                <a:schemeClr val="accent1"/>
              </a:buClr>
              <a:buSzPct val="80000"/>
              <a:buFontTx/>
              <a:buNone/>
              <a:tabLst/>
              <a:defRPr sz="1800" b="0">
                <a:solidFill>
                  <a:sysClr val="windowText" lastClr="000000"/>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US" dirty="0" smtClean="0"/>
              <a:t>Speaker’s Name, SAP (delete if not needed)</a:t>
            </a:r>
            <a:br>
              <a:rPr lang="en-US" dirty="0" smtClean="0"/>
            </a:br>
            <a:r>
              <a:rPr lang="en-US" dirty="0" smtClean="0"/>
              <a:t>Month 00, 2016</a:t>
            </a:r>
          </a:p>
        </p:txBody>
      </p:sp>
      <p:sp>
        <p:nvSpPr>
          <p:cNvPr id="7" name="TextBox 6"/>
          <p:cNvSpPr txBox="1"/>
          <p:nvPr/>
        </p:nvSpPr>
        <p:spPr>
          <a:xfrm rot="21360000">
            <a:off x="4212456" y="3628659"/>
            <a:ext cx="3770263" cy="276999"/>
          </a:xfrm>
          <a:prstGeom prst="rect">
            <a:avLst/>
          </a:prstGeom>
          <a:noFill/>
        </p:spPr>
        <p:txBody>
          <a:bodyPr wrap="none" lIns="0" tIns="0" rIns="0" bIns="0" rtlCol="0">
            <a:spAutoFit/>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buClr>
                <a:srgbClr val="F0AB00"/>
              </a:buClr>
              <a:buSzPct val="80000"/>
            </a:pPr>
            <a:r>
              <a:rPr lang="en-US" sz="1800" kern="0" dirty="0" smtClean="0">
                <a:solidFill>
                  <a:schemeClr val="tx1"/>
                </a:solidFill>
                <a:ea typeface="Arial Unicode MS" pitchFamily="34" charset="-128"/>
                <a:cs typeface="Arial Unicode MS" pitchFamily="34" charset="-128"/>
              </a:rPr>
              <a:t>Use this title slide only with an</a:t>
            </a:r>
            <a:r>
              <a:rPr lang="en-US" sz="1800" kern="0" baseline="0" dirty="0" smtClean="0">
                <a:solidFill>
                  <a:schemeClr val="tx1"/>
                </a:solidFill>
                <a:ea typeface="Arial Unicode MS" pitchFamily="34" charset="-128"/>
                <a:cs typeface="Arial Unicode MS" pitchFamily="34" charset="-128"/>
              </a:rPr>
              <a:t> image</a:t>
            </a:r>
            <a:endParaRPr lang="en-US" sz="1800" kern="0" dirty="0" smtClean="0">
              <a:solidFill>
                <a:schemeClr val="tx1"/>
              </a:solidFill>
              <a:ea typeface="Arial Unicode MS" pitchFamily="34" charset="-128"/>
              <a:cs typeface="Arial Unicode MS" pitchFamily="34"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8" y="6083725"/>
            <a:ext cx="916759" cy="453600"/>
          </a:xfrm>
          <a:prstGeom prst="rect">
            <a:avLst/>
          </a:prstGeom>
        </p:spPr>
      </p:pic>
    </p:spTree>
    <p:extLst>
      <p:ext uri="{BB962C8B-B14F-4D97-AF65-F5344CB8AC3E}">
        <p14:creationId xmlns:p14="http://schemas.microsoft.com/office/powerpoint/2010/main" val="429330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691078"/>
            <a:ext cx="11545200" cy="4392043"/>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103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692391"/>
            <a:ext cx="5662800" cy="4393017"/>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hasCustomPrompt="1"/>
          </p:nvPr>
        </p:nvSpPr>
        <p:spPr>
          <a:xfrm>
            <a:off x="6208016" y="1692391"/>
            <a:ext cx="5662800" cy="4393017"/>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80573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75"/>
            <a:ext cx="11545200" cy="756175"/>
          </a:xfrm>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692391"/>
            <a:ext cx="3740400" cy="4393017"/>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hasCustomPrompt="1"/>
          </p:nvPr>
        </p:nvSpPr>
        <p:spPr>
          <a:xfrm>
            <a:off x="8133317" y="1692391"/>
            <a:ext cx="3740400" cy="4393017"/>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quarter" idx="12" hasCustomPrompt="1"/>
          </p:nvPr>
        </p:nvSpPr>
        <p:spPr>
          <a:xfrm>
            <a:off x="4228658" y="1692391"/>
            <a:ext cx="3740400" cy="4393017"/>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07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smtClean="0"/>
              <a:t>Insert page title</a:t>
            </a:r>
            <a:endParaRPr lang="en-US" dirty="0"/>
          </a:p>
        </p:txBody>
      </p:sp>
      <p:sp>
        <p:nvSpPr>
          <p:cNvPr id="5" name="Picture Placeholder 4"/>
          <p:cNvSpPr>
            <a:spLocks noGrp="1"/>
          </p:cNvSpPr>
          <p:nvPr>
            <p:ph type="pic" sz="quarter" idx="10"/>
          </p:nvPr>
        </p:nvSpPr>
        <p:spPr bwMode="gray">
          <a:xfrm>
            <a:off x="7639050" y="1691079"/>
            <a:ext cx="4232275" cy="4392042"/>
          </a:xfrm>
          <a:solidFill>
            <a:schemeClr val="bg1">
              <a:lumMod val="95000"/>
            </a:schemeClr>
          </a:solidFill>
        </p:spPr>
        <p:txBody>
          <a:bodyPr tIns="1543147" anchor="t" anchorCtr="0"/>
          <a:lstStyle>
            <a:lvl1pPr algn="ctr">
              <a:defRPr b="0"/>
            </a:lvl1pPr>
          </a:lstStyle>
          <a:p>
            <a:r>
              <a:rPr lang="en-US" smtClean="0"/>
              <a:t>Click icon to add picture</a:t>
            </a:r>
            <a:endParaRPr lang="en-US" dirty="0"/>
          </a:p>
        </p:txBody>
      </p:sp>
      <p:sp>
        <p:nvSpPr>
          <p:cNvPr id="7" name="Text Placeholder 6"/>
          <p:cNvSpPr>
            <a:spLocks noGrp="1"/>
          </p:cNvSpPr>
          <p:nvPr>
            <p:ph type="body" sz="quarter" idx="11" hasCustomPrompt="1"/>
          </p:nvPr>
        </p:nvSpPr>
        <p:spPr bwMode="gray">
          <a:xfrm>
            <a:off x="324000" y="1691079"/>
            <a:ext cx="7149950" cy="4392042"/>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2696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Text with picture right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smtClean="0"/>
              <a:t>Insert page title</a:t>
            </a:r>
            <a:endParaRPr lang="en-US" dirty="0"/>
          </a:p>
        </p:txBody>
      </p:sp>
      <p:sp>
        <p:nvSpPr>
          <p:cNvPr id="5" name="Picture Placeholder 4"/>
          <p:cNvSpPr>
            <a:spLocks noGrp="1"/>
          </p:cNvSpPr>
          <p:nvPr>
            <p:ph type="pic" sz="quarter" idx="10"/>
          </p:nvPr>
        </p:nvSpPr>
        <p:spPr bwMode="gray">
          <a:xfrm>
            <a:off x="6208016" y="1692392"/>
            <a:ext cx="5662800" cy="4393017"/>
          </a:xfrm>
          <a:solidFill>
            <a:schemeClr val="bg1">
              <a:lumMod val="95000"/>
            </a:schemeClr>
          </a:solidFill>
        </p:spPr>
        <p:txBody>
          <a:bodyPr vert="horz" lIns="0" tIns="1543147" rIns="0" bIns="0" rtlCol="0" anchor="t" anchorCtr="0">
            <a:noAutofit/>
          </a:bodyPr>
          <a:lstStyle>
            <a:lvl1pPr marL="0" indent="0" algn="ctr" defTabSz="1088776" rtl="0" eaLnBrk="1" latinLnBrk="0" hangingPunct="1">
              <a:spcBef>
                <a:spcPts val="1929"/>
              </a:spcBef>
              <a:buClr>
                <a:schemeClr val="accent1"/>
              </a:buClr>
              <a:buSzPct val="80000"/>
              <a:buFontTx/>
              <a:buNone/>
              <a:defRPr lang="de-DE" sz="2100" b="0" kern="1200" dirty="0">
                <a:solidFill>
                  <a:schemeClr val="tx1"/>
                </a:solidFill>
                <a:latin typeface="+mn-lt"/>
                <a:ea typeface="+mn-ea"/>
                <a:cs typeface="+mn-cs"/>
              </a:defRPr>
            </a:lvl1pPr>
          </a:lstStyle>
          <a:p>
            <a:r>
              <a:rPr lang="en-US" smtClean="0"/>
              <a:t>Click icon to add picture</a:t>
            </a:r>
            <a:endParaRPr lang="en-US" dirty="0"/>
          </a:p>
        </p:txBody>
      </p:sp>
      <p:sp>
        <p:nvSpPr>
          <p:cNvPr id="7" name="Text Placeholder 6"/>
          <p:cNvSpPr>
            <a:spLocks noGrp="1"/>
          </p:cNvSpPr>
          <p:nvPr>
            <p:ph type="body" sz="quarter" idx="11" hasCustomPrompt="1"/>
          </p:nvPr>
        </p:nvSpPr>
        <p:spPr bwMode="gray">
          <a:xfrm>
            <a:off x="324000" y="1692392"/>
            <a:ext cx="5662800" cy="4393017"/>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17079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Text with picture right 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smtClean="0"/>
              <a:t>Insert page title</a:t>
            </a:r>
            <a:endParaRPr lang="en-US" dirty="0"/>
          </a:p>
        </p:txBody>
      </p:sp>
      <p:sp>
        <p:nvSpPr>
          <p:cNvPr id="5" name="Picture Placeholder 4"/>
          <p:cNvSpPr>
            <a:spLocks noGrp="1"/>
          </p:cNvSpPr>
          <p:nvPr>
            <p:ph type="pic" sz="quarter" idx="10"/>
          </p:nvPr>
        </p:nvSpPr>
        <p:spPr bwMode="gray">
          <a:xfrm>
            <a:off x="4706938" y="1692392"/>
            <a:ext cx="7164387" cy="4393017"/>
          </a:xfrm>
          <a:solidFill>
            <a:schemeClr val="bg1">
              <a:lumMod val="95000"/>
            </a:schemeClr>
          </a:solidFill>
        </p:spPr>
        <p:txBody>
          <a:bodyPr vert="horz" lIns="0" tIns="1543147" rIns="0" bIns="0" rtlCol="0" anchor="t" anchorCtr="0">
            <a:noAutofit/>
          </a:bodyPr>
          <a:lstStyle>
            <a:lvl1pPr marL="0" indent="0" algn="ctr" defTabSz="1088776" rtl="0" eaLnBrk="1" latinLnBrk="0" hangingPunct="1">
              <a:spcBef>
                <a:spcPts val="1929"/>
              </a:spcBef>
              <a:buClr>
                <a:schemeClr val="accent1"/>
              </a:buClr>
              <a:buSzPct val="80000"/>
              <a:buFontTx/>
              <a:buNone/>
              <a:defRPr lang="de-DE" sz="2100" b="0" kern="1200" dirty="0">
                <a:solidFill>
                  <a:schemeClr val="tx1"/>
                </a:solidFill>
                <a:latin typeface="+mn-lt"/>
                <a:ea typeface="+mn-ea"/>
                <a:cs typeface="+mn-cs"/>
              </a:defRPr>
            </a:lvl1pPr>
          </a:lstStyle>
          <a:p>
            <a:r>
              <a:rPr lang="en-US" smtClean="0"/>
              <a:t>Click icon to add picture</a:t>
            </a:r>
            <a:endParaRPr lang="en-US" dirty="0"/>
          </a:p>
        </p:txBody>
      </p:sp>
      <p:sp>
        <p:nvSpPr>
          <p:cNvPr id="7" name="Text Placeholder 6"/>
          <p:cNvSpPr>
            <a:spLocks noGrp="1"/>
          </p:cNvSpPr>
          <p:nvPr>
            <p:ph type="body" sz="quarter" idx="11" hasCustomPrompt="1"/>
          </p:nvPr>
        </p:nvSpPr>
        <p:spPr bwMode="gray">
          <a:xfrm>
            <a:off x="324000" y="1692392"/>
            <a:ext cx="4224188" cy="4393017"/>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5883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4000" y="1800000"/>
            <a:ext cx="11545200" cy="923330"/>
          </a:xfrm>
        </p:spPr>
        <p:txBody>
          <a:bodyPr anchor="b" anchorCtr="0">
            <a:noAutofit/>
          </a:bodyPr>
          <a:lstStyle>
            <a:lvl1pPr algn="l">
              <a:defRPr sz="6000">
                <a:solidFill>
                  <a:schemeClr val="tx1"/>
                </a:solidFill>
                <a:latin typeface="+mj-lt"/>
              </a:defRPr>
            </a:lvl1pPr>
          </a:lstStyle>
          <a:p>
            <a:r>
              <a:rPr lang="en-US" dirty="0" smtClean="0"/>
              <a:t>Click to edit text</a:t>
            </a:r>
            <a:endParaRPr lang="en-US" dirty="0"/>
          </a:p>
        </p:txBody>
      </p:sp>
      <p:sp>
        <p:nvSpPr>
          <p:cNvPr id="3" name="Rectangle 2"/>
          <p:cNvSpPr/>
          <p:nvPr/>
        </p:nvSpPr>
        <p:spPr bwMode="gray">
          <a:xfrm>
            <a:off x="173620" y="1088020"/>
            <a:ext cx="11806177" cy="324091"/>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
        <p:nvSpPr>
          <p:cNvPr id="4" name="Rectangle 3"/>
          <p:cNvSpPr/>
          <p:nvPr userDrawn="1"/>
        </p:nvSpPr>
        <p:spPr bwMode="gray">
          <a:xfrm>
            <a:off x="173620" y="1088020"/>
            <a:ext cx="11806177" cy="324091"/>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79435055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Text with picture: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691080"/>
            <a:ext cx="5662800" cy="1721198"/>
          </a:xfrm>
        </p:spPr>
        <p:txBody>
          <a:bodyPr/>
          <a:lstStyle>
            <a:lvl1pPr>
              <a:defRPr/>
            </a:lvl1pPr>
          </a:lstStyle>
          <a:p>
            <a:pPr lvl="0"/>
            <a:r>
              <a:rPr lang="en-US" noProof="0" dirty="0" smtClean="0"/>
              <a:t>First level</a:t>
            </a:r>
          </a:p>
          <a:p>
            <a:pPr lvl="1"/>
            <a:r>
              <a:rPr lang="en-US" dirty="0" smtClean="0"/>
              <a:t>Second level</a:t>
            </a:r>
          </a:p>
        </p:txBody>
      </p:sp>
      <p:sp>
        <p:nvSpPr>
          <p:cNvPr id="13" name="Text Placeholder 3"/>
          <p:cNvSpPr>
            <a:spLocks noGrp="1"/>
          </p:cNvSpPr>
          <p:nvPr>
            <p:ph type="body" sz="quarter" idx="14" hasCustomPrompt="1"/>
          </p:nvPr>
        </p:nvSpPr>
        <p:spPr>
          <a:xfrm>
            <a:off x="6208016" y="1691080"/>
            <a:ext cx="5662800" cy="1721198"/>
          </a:xfrm>
        </p:spPr>
        <p:txBody>
          <a:bodyPr/>
          <a:lstStyle>
            <a:lvl1pPr>
              <a:defRPr/>
            </a:lvl1pPr>
          </a:lstStyle>
          <a:p>
            <a:pPr lvl="0"/>
            <a:r>
              <a:rPr lang="en-US" noProof="0" dirty="0" smtClean="0"/>
              <a:t>First level</a:t>
            </a:r>
          </a:p>
          <a:p>
            <a:pPr lvl="1"/>
            <a:r>
              <a:rPr lang="en-US" dirty="0" smtClean="0"/>
              <a:t>Second level</a:t>
            </a:r>
          </a:p>
        </p:txBody>
      </p:sp>
      <p:sp>
        <p:nvSpPr>
          <p:cNvPr id="9" name="Picture Placeholder 4"/>
          <p:cNvSpPr>
            <a:spLocks noGrp="1"/>
          </p:cNvSpPr>
          <p:nvPr>
            <p:ph type="pic" sz="quarter" idx="15"/>
          </p:nvPr>
        </p:nvSpPr>
        <p:spPr bwMode="gray">
          <a:xfrm>
            <a:off x="324000" y="3574318"/>
            <a:ext cx="5662800" cy="2508804"/>
          </a:xfrm>
          <a:solidFill>
            <a:schemeClr val="bg1">
              <a:lumMod val="95000"/>
            </a:schemeClr>
          </a:solidFill>
        </p:spPr>
        <p:txBody>
          <a:bodyPr tIns="600113" anchor="t" anchorCtr="0"/>
          <a:lstStyle>
            <a:lvl1pPr algn="ctr">
              <a:defRPr b="0"/>
            </a:lvl1pPr>
          </a:lstStyle>
          <a:p>
            <a:r>
              <a:rPr lang="en-US" smtClean="0"/>
              <a:t>Click icon to add picture</a:t>
            </a:r>
            <a:endParaRPr lang="en-US" dirty="0"/>
          </a:p>
        </p:txBody>
      </p:sp>
      <p:sp>
        <p:nvSpPr>
          <p:cNvPr id="11" name="Picture Placeholder 4"/>
          <p:cNvSpPr>
            <a:spLocks noGrp="1"/>
          </p:cNvSpPr>
          <p:nvPr>
            <p:ph type="pic" sz="quarter" idx="16"/>
          </p:nvPr>
        </p:nvSpPr>
        <p:spPr bwMode="gray">
          <a:xfrm>
            <a:off x="6208016" y="3574318"/>
            <a:ext cx="5662800" cy="2508804"/>
          </a:xfrm>
          <a:solidFill>
            <a:schemeClr val="bg1">
              <a:lumMod val="95000"/>
            </a:schemeClr>
          </a:solidFill>
        </p:spPr>
        <p:txBody>
          <a:bodyPr tIns="600113" anchor="t" anchorCtr="0"/>
          <a:lstStyle>
            <a:lvl1pPr algn="ctr">
              <a:defRPr b="0"/>
            </a:lvl1pPr>
          </a:lstStyle>
          <a:p>
            <a:r>
              <a:rPr lang="en-US" smtClean="0"/>
              <a:t>Click icon to add picture</a:t>
            </a:r>
            <a:endParaRPr lang="en-US" dirty="0"/>
          </a:p>
        </p:txBody>
      </p:sp>
    </p:spTree>
    <p:extLst>
      <p:ext uri="{BB962C8B-B14F-4D97-AF65-F5344CB8AC3E}">
        <p14:creationId xmlns:p14="http://schemas.microsoft.com/office/powerpoint/2010/main" val="2720293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Insert page title</a:t>
            </a:r>
            <a:endParaRPr lang="en-US" dirty="0"/>
          </a:p>
        </p:txBody>
      </p:sp>
      <p:sp>
        <p:nvSpPr>
          <p:cNvPr id="7" name="Content Placeholder 2"/>
          <p:cNvSpPr>
            <a:spLocks noGrp="1"/>
          </p:cNvSpPr>
          <p:nvPr>
            <p:ph idx="1" hasCustomPrompt="1"/>
          </p:nvPr>
        </p:nvSpPr>
        <p:spPr>
          <a:xfrm>
            <a:off x="324000" y="1692390"/>
            <a:ext cx="11545200" cy="4393017"/>
          </a:xfrm>
        </p:spPr>
        <p:txBody>
          <a:bodyPr tIns="0"/>
          <a:lstStyle>
            <a:lvl1pPr algn="l">
              <a:defRPr b="0"/>
            </a:lvl1pPr>
          </a:lstStyle>
          <a:p>
            <a:pPr lvl="0"/>
            <a:r>
              <a:rPr lang="en-US" dirty="0" smtClean="0"/>
              <a:t>Click to add content</a:t>
            </a:r>
          </a:p>
        </p:txBody>
      </p:sp>
    </p:spTree>
    <p:extLst>
      <p:ext uri="{BB962C8B-B14F-4D97-AF65-F5344CB8AC3E}">
        <p14:creationId xmlns:p14="http://schemas.microsoft.com/office/powerpoint/2010/main" val="604432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scussion Pan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Discussion panel</a:t>
            </a:r>
            <a:endParaRPr lang="en-US" dirty="0"/>
          </a:p>
        </p:txBody>
      </p:sp>
      <p:sp>
        <p:nvSpPr>
          <p:cNvPr id="5" name="Text Placeholder 4"/>
          <p:cNvSpPr>
            <a:spLocks noGrp="1"/>
          </p:cNvSpPr>
          <p:nvPr>
            <p:ph type="body" sz="quarter" idx="10" hasCustomPrompt="1"/>
          </p:nvPr>
        </p:nvSpPr>
        <p:spPr>
          <a:xfrm>
            <a:off x="324000" y="1692392"/>
            <a:ext cx="11545200" cy="3385542"/>
          </a:xfrm>
        </p:spPr>
        <p:txBody>
          <a:bodyPr>
            <a:spAutoFit/>
          </a:bodyPr>
          <a:lstStyle>
            <a:lvl1pPr>
              <a:spcBef>
                <a:spcPts val="2400"/>
              </a:spcBef>
              <a:defRPr/>
            </a:lvl1pPr>
          </a:lstStyle>
          <a:p>
            <a:r>
              <a:rPr lang="en-US" dirty="0" smtClean="0"/>
              <a:t>Title of discussion panel</a:t>
            </a:r>
          </a:p>
          <a:p>
            <a:r>
              <a:rPr lang="en-US" b="0" dirty="0" smtClean="0"/>
              <a:t>Speaker Name, Company 1</a:t>
            </a:r>
          </a:p>
          <a:p>
            <a:r>
              <a:rPr lang="en-US" b="0" dirty="0" smtClean="0"/>
              <a:t>Speaker Name, Company 2</a:t>
            </a:r>
          </a:p>
          <a:p>
            <a:r>
              <a:rPr lang="en-US" b="0" dirty="0" smtClean="0"/>
              <a:t>Speaker Name, Company 3</a:t>
            </a:r>
          </a:p>
          <a:p>
            <a:r>
              <a:rPr lang="en-US" b="0" dirty="0" smtClean="0"/>
              <a:t>Speaker Name, Company 4</a:t>
            </a:r>
          </a:p>
          <a:p>
            <a:r>
              <a:rPr lang="en-US" b="0" dirty="0" smtClean="0"/>
              <a:t>Speaker Name, Company 5</a:t>
            </a:r>
          </a:p>
        </p:txBody>
      </p:sp>
    </p:spTree>
    <p:extLst>
      <p:ext uri="{BB962C8B-B14F-4D97-AF65-F5344CB8AC3E}">
        <p14:creationId xmlns:p14="http://schemas.microsoft.com/office/powerpoint/2010/main" val="282780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with picture - two lines">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Rectangle 6"/>
          <p:cNvSpPr/>
          <p:nvPr/>
        </p:nvSpPr>
        <p:spPr bwMode="gray">
          <a:xfrm>
            <a:off x="324000" y="0"/>
            <a:ext cx="11545200" cy="2160000"/>
          </a:xfrm>
          <a:prstGeom prst="rect">
            <a:avLst/>
          </a:prstGeom>
          <a:solidFill>
            <a:schemeClr val="bg1">
              <a:alpha val="75000"/>
            </a:schemeClr>
          </a:solidFill>
          <a:ln w="6350" algn="ctr">
            <a:noFill/>
            <a:miter lim="800000"/>
            <a:headEnd/>
            <a:tailEnd/>
          </a:ln>
        </p:spPr>
        <p:txBody>
          <a:bodyPr lIns="107163" tIns="85730" rIns="107163" bIns="85730" rtlCol="0" anchor="b" anchorCtr="0"/>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smtClean="0">
              <a:ln>
                <a:noFill/>
              </a:ln>
              <a:effectLst/>
              <a:uLnTx/>
              <a:uFillTx/>
              <a:ea typeface="Arial Unicode MS" pitchFamily="34" charset="-128"/>
              <a:cs typeface="Arial Unicode MS" pitchFamily="34" charset="-128"/>
            </a:endParaRPr>
          </a:p>
        </p:txBody>
      </p:sp>
      <p:sp>
        <p:nvSpPr>
          <p:cNvPr id="10" name="Rectangle 9"/>
          <p:cNvSpPr/>
          <p:nvPr userDrawn="1"/>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
        <p:nvSpPr>
          <p:cNvPr id="6" name="Subtitle 2"/>
          <p:cNvSpPr>
            <a:spLocks noGrp="1"/>
          </p:cNvSpPr>
          <p:nvPr>
            <p:ph type="subTitle" idx="1" hasCustomPrompt="1"/>
          </p:nvPr>
        </p:nvSpPr>
        <p:spPr bwMode="gray">
          <a:xfrm>
            <a:off x="467999" y="1539177"/>
            <a:ext cx="10620000" cy="553998"/>
          </a:xfrm>
        </p:spPr>
        <p:txBody>
          <a:bodyPr anchor="b" anchorCtr="0">
            <a:spAutoFit/>
          </a:bodyPr>
          <a:lstStyle>
            <a:lvl1pPr marL="0" marR="0" indent="0" algn="l" defTabSz="1088776" rtl="0" eaLnBrk="1" fontAlgn="auto" latinLnBrk="0" hangingPunct="1">
              <a:lnSpc>
                <a:spcPct val="100000"/>
              </a:lnSpc>
              <a:spcBef>
                <a:spcPts val="0"/>
              </a:spcBef>
              <a:spcAft>
                <a:spcPts val="0"/>
              </a:spcAft>
              <a:buClr>
                <a:schemeClr val="accent1"/>
              </a:buClr>
              <a:buSzPct val="80000"/>
              <a:buFontTx/>
              <a:buNone/>
              <a:tabLst/>
              <a:defRPr sz="1800" b="0">
                <a:solidFill>
                  <a:sysClr val="windowText" lastClr="000000"/>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US" dirty="0" smtClean="0"/>
              <a:t>Speaker’s Name, SAP (delete if not needed)</a:t>
            </a:r>
            <a:br>
              <a:rPr lang="en-US" dirty="0" smtClean="0"/>
            </a:br>
            <a:r>
              <a:rPr lang="en-US" dirty="0" smtClean="0"/>
              <a:t>Month 00, 2016</a:t>
            </a:r>
          </a:p>
        </p:txBody>
      </p:sp>
      <p:sp>
        <p:nvSpPr>
          <p:cNvPr id="9" name="Title 1"/>
          <p:cNvSpPr>
            <a:spLocks noGrp="1"/>
          </p:cNvSpPr>
          <p:nvPr>
            <p:ph type="ctrTitle" hasCustomPrompt="1"/>
          </p:nvPr>
        </p:nvSpPr>
        <p:spPr bwMode="gray">
          <a:xfrm>
            <a:off x="467999" y="324075"/>
            <a:ext cx="10620000" cy="1107996"/>
          </a:xfrm>
        </p:spPr>
        <p:txBody>
          <a:bodyPr anchor="t" anchorCtr="0">
            <a:noAutofit/>
          </a:bodyPr>
          <a:lstStyle>
            <a:lvl1pPr>
              <a:defRPr sz="3600">
                <a:solidFill>
                  <a:sysClr val="windowText" lastClr="000000"/>
                </a:solidFill>
                <a:latin typeface="+mj-lt"/>
              </a:defRPr>
            </a:lvl1pPr>
          </a:lstStyle>
          <a:p>
            <a:r>
              <a:rPr lang="en-US" sz="3600" dirty="0" smtClean="0"/>
              <a:t>Alternate Presentation Title</a:t>
            </a:r>
            <a:br>
              <a:rPr lang="en-US" sz="3600" dirty="0" smtClean="0"/>
            </a:br>
            <a:r>
              <a:rPr lang="en-US" sz="3600" dirty="0" smtClean="0"/>
              <a:t>Breaks to Two Lines</a:t>
            </a:r>
            <a:endParaRPr lang="en-US" dirty="0"/>
          </a:p>
        </p:txBody>
      </p:sp>
      <p:sp>
        <p:nvSpPr>
          <p:cNvPr id="12" name="TextBox 11"/>
          <p:cNvSpPr txBox="1"/>
          <p:nvPr/>
        </p:nvSpPr>
        <p:spPr>
          <a:xfrm rot="21360000">
            <a:off x="4212456" y="3628659"/>
            <a:ext cx="3770263" cy="276999"/>
          </a:xfrm>
          <a:prstGeom prst="rect">
            <a:avLst/>
          </a:prstGeom>
          <a:noFill/>
        </p:spPr>
        <p:txBody>
          <a:bodyPr wrap="none" lIns="0" tIns="0" rIns="0" bIns="0" rtlCol="0">
            <a:spAutoFit/>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buClr>
                <a:srgbClr val="F0AB00"/>
              </a:buClr>
              <a:buSzPct val="80000"/>
            </a:pPr>
            <a:r>
              <a:rPr lang="en-US" sz="1800" kern="0" dirty="0" smtClean="0">
                <a:solidFill>
                  <a:schemeClr val="tx1"/>
                </a:solidFill>
                <a:ea typeface="Arial Unicode MS" pitchFamily="34" charset="-128"/>
                <a:cs typeface="Arial Unicode MS" pitchFamily="34" charset="-128"/>
              </a:rPr>
              <a:t>Use this title slide only with an</a:t>
            </a:r>
            <a:r>
              <a:rPr lang="en-US" sz="1800" kern="0" baseline="0" dirty="0" smtClean="0">
                <a:solidFill>
                  <a:schemeClr val="tx1"/>
                </a:solidFill>
                <a:ea typeface="Arial Unicode MS" pitchFamily="34" charset="-128"/>
                <a:cs typeface="Arial Unicode MS" pitchFamily="34" charset="-128"/>
              </a:rPr>
              <a:t> image</a:t>
            </a:r>
            <a:endParaRPr lang="en-US" sz="1800" kern="0" dirty="0" smtClean="0">
              <a:solidFill>
                <a:schemeClr val="tx1"/>
              </a:solidFill>
              <a:ea typeface="Arial Unicode MS" pitchFamily="34" charset="-128"/>
              <a:cs typeface="Arial Unicode MS" pitchFamily="34"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8" y="6083725"/>
            <a:ext cx="916759" cy="453600"/>
          </a:xfrm>
          <a:prstGeom prst="rect">
            <a:avLst/>
          </a:prstGeom>
        </p:spPr>
      </p:pic>
    </p:spTree>
    <p:extLst>
      <p:ext uri="{BB962C8B-B14F-4D97-AF65-F5344CB8AC3E}">
        <p14:creationId xmlns:p14="http://schemas.microsoft.com/office/powerpoint/2010/main" val="157490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
        <p:nvSpPr>
          <p:cNvPr id="10" name="Rectangle 9"/>
          <p:cNvSpPr/>
          <p:nvPr userDrawn="1"/>
        </p:nvSpPr>
        <p:spPr bwMode="gray">
          <a:xfrm>
            <a:off x="173620" y="1088020"/>
            <a:ext cx="11806177" cy="324091"/>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creensho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33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pyright">
    <p:bg bwMode="gray">
      <p:bgRef idx="1001">
        <a:schemeClr val="bg1"/>
      </p:bgRef>
    </p:bg>
    <p:spTree>
      <p:nvGrpSpPr>
        <p:cNvPr id="1" name=""/>
        <p:cNvGrpSpPr/>
        <p:nvPr/>
      </p:nvGrpSpPr>
      <p:grpSpPr>
        <a:xfrm>
          <a:off x="0" y="0"/>
          <a:ext cx="0" cy="0"/>
          <a:chOff x="0" y="0"/>
          <a:chExt cx="0" cy="0"/>
        </a:xfrm>
      </p:grpSpPr>
      <p:sp>
        <p:nvSpPr>
          <p:cNvPr id="11" name="TextBox 10"/>
          <p:cNvSpPr txBox="1"/>
          <p:nvPr/>
        </p:nvSpPr>
        <p:spPr bwMode="gray">
          <a:xfrm>
            <a:off x="324000" y="324075"/>
            <a:ext cx="11547324" cy="756175"/>
          </a:xfrm>
          <a:prstGeom prst="rect">
            <a:avLst/>
          </a:prstGeom>
        </p:spPr>
        <p:txBody>
          <a:bodyPr vert="horz" lIns="0" tIns="0" rIns="0" bIns="0" rtlCol="0" anchor="ctr" anchorCtr="0">
            <a:noAutofit/>
          </a:bodyPr>
          <a:lstStyle/>
          <a:p>
            <a:pPr algn="l" defTabSz="1088776" rtl="0" eaLnBrk="1" latinLnBrk="0" hangingPunct="1">
              <a:spcBef>
                <a:spcPct val="0"/>
              </a:spcBef>
              <a:buNone/>
            </a:pPr>
            <a:r>
              <a:rPr lang="en-US" sz="2900" b="1" kern="1200" noProof="0" dirty="0" smtClean="0">
                <a:solidFill>
                  <a:schemeClr val="accent2"/>
                </a:solidFill>
                <a:latin typeface="+mj-lt"/>
                <a:ea typeface="+mj-ea"/>
                <a:cs typeface="+mj-cs"/>
              </a:rPr>
              <a:t>© 2016 SAP SE or an SAP affiliate company.</a:t>
            </a:r>
            <a:r>
              <a:rPr lang="en-US" sz="2900" b="1" kern="1200" baseline="0" noProof="0" dirty="0" smtClean="0">
                <a:solidFill>
                  <a:schemeClr val="accent2"/>
                </a:solidFill>
                <a:latin typeface="+mj-lt"/>
                <a:ea typeface="+mj-ea"/>
                <a:cs typeface="+mj-cs"/>
              </a:rPr>
              <a:t> </a:t>
            </a:r>
            <a:r>
              <a:rPr lang="en-US" sz="2900" b="1" kern="1200" noProof="0" dirty="0" smtClean="0">
                <a:solidFill>
                  <a:schemeClr val="accent2"/>
                </a:solidFill>
                <a:latin typeface="+mj-lt"/>
                <a:ea typeface="+mj-ea"/>
                <a:cs typeface="+mj-cs"/>
              </a:rPr>
              <a:t>All rights reserved.</a:t>
            </a:r>
          </a:p>
        </p:txBody>
      </p:sp>
      <p:sp>
        <p:nvSpPr>
          <p:cNvPr id="5" name="TextBox 4"/>
          <p:cNvSpPr txBox="1"/>
          <p:nvPr/>
        </p:nvSpPr>
        <p:spPr bwMode="gray">
          <a:xfrm>
            <a:off x="323999" y="1692000"/>
            <a:ext cx="11547325" cy="3539430"/>
          </a:xfrm>
          <a:prstGeom prst="rect">
            <a:avLst/>
          </a:prstGeom>
          <a:noFill/>
        </p:spPr>
        <p:txBody>
          <a:bodyPr wrap="square" lIns="0" tIns="0" rIns="0" bIns="0" rtlCol="0">
            <a:spAutoFit/>
          </a:bodyPr>
          <a:lstStyle/>
          <a:p>
            <a:r>
              <a:rPr lang="en-US" sz="1200" kern="1200" dirty="0" smtClean="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200" kern="1200" dirty="0" smtClean="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Please see </a:t>
            </a:r>
            <a:r>
              <a:rPr lang="en-US" sz="1200" kern="1200" dirty="0" smtClean="0">
                <a:solidFill>
                  <a:schemeClr val="tx1"/>
                </a:solidFill>
                <a:latin typeface="Arial"/>
                <a:ea typeface="Arial Unicode MS" panose="020B0604020202020204" pitchFamily="34" charset="-128"/>
                <a:cs typeface="+mn-cs"/>
                <a:hlinkClick r:id="rId2"/>
              </a:rPr>
              <a:t>http://global12.sap.com/corporate-en/legal/copyright/index.epx</a:t>
            </a:r>
            <a:r>
              <a:rPr lang="en-US" sz="1200" kern="1200" dirty="0" smtClean="0">
                <a:solidFill>
                  <a:schemeClr val="tx1"/>
                </a:solidFill>
                <a:latin typeface="Arial"/>
                <a:ea typeface="Arial Unicode MS" panose="020B0604020202020204" pitchFamily="34" charset="-128"/>
                <a:cs typeface="+mn-cs"/>
              </a:rPr>
              <a:t> for additional trademark information and notices.</a:t>
            </a:r>
          </a:p>
          <a:p>
            <a:pPr>
              <a:spcBef>
                <a:spcPts val="1200"/>
              </a:spcBef>
            </a:pPr>
            <a:r>
              <a:rPr lang="en-US" sz="1200" kern="1200" dirty="0" smtClean="0">
                <a:solidFill>
                  <a:schemeClr val="tx1"/>
                </a:solidFill>
                <a:latin typeface="Arial"/>
                <a:ea typeface="Arial Unicode MS" panose="020B0604020202020204" pitchFamily="34" charset="-128"/>
                <a:cs typeface="+mn-cs"/>
              </a:rPr>
              <a:t>Some software products marketed by SAP SE and its distributors contain proprietary software components of other software vendors.</a:t>
            </a:r>
          </a:p>
          <a:p>
            <a:pPr>
              <a:spcBef>
                <a:spcPts val="1200"/>
              </a:spcBef>
            </a:pPr>
            <a:r>
              <a:rPr lang="en-US" sz="1200" kern="1200" dirty="0" smtClean="0">
                <a:solidFill>
                  <a:schemeClr val="tx1"/>
                </a:solidFill>
                <a:latin typeface="Arial"/>
                <a:ea typeface="Arial Unicode MS" panose="020B0604020202020204" pitchFamily="34" charset="-128"/>
                <a:cs typeface="+mn-cs"/>
              </a:rPr>
              <a:t>National product specifications may vary.</a:t>
            </a:r>
          </a:p>
          <a:p>
            <a:pPr>
              <a:spcBef>
                <a:spcPts val="1200"/>
              </a:spcBef>
            </a:pPr>
            <a:r>
              <a:rPr lang="en-US" sz="1200" kern="1200" dirty="0" smtClean="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SE or its affiliated companies shall not be liable for errors or omissions with respect to the materials. The only warranties for SAP SE or SAP affiliate company products and </a:t>
            </a:r>
            <a:br>
              <a:rPr lang="en-US" sz="1200" kern="1200" dirty="0" smtClean="0">
                <a:solidFill>
                  <a:schemeClr val="tx1"/>
                </a:solidFill>
                <a:latin typeface="Arial"/>
                <a:ea typeface="Arial Unicode MS" panose="020B0604020202020204" pitchFamily="34" charset="-128"/>
                <a:cs typeface="+mn-cs"/>
              </a:rPr>
            </a:br>
            <a:r>
              <a:rPr lang="en-US" sz="1200" kern="1200" dirty="0" smtClean="0">
                <a:solidFill>
                  <a:schemeClr val="tx1"/>
                </a:solidFill>
                <a:latin typeface="Arial"/>
                <a:ea typeface="Arial Unicode MS" panose="020B0604020202020204" pitchFamily="34" charset="-128"/>
                <a:cs typeface="+mn-cs"/>
              </a:rPr>
              <a:t>services are those that are set forth in the express warranty statements accompanying such products and services, if any. Nothing herein should be construed as constituting an additional warranty. </a:t>
            </a:r>
          </a:p>
          <a:p>
            <a:pPr>
              <a:spcBef>
                <a:spcPts val="1200"/>
              </a:spcBef>
            </a:pPr>
            <a:r>
              <a:rPr lang="en-US" sz="1200" kern="1200" dirty="0" smtClean="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a:t>
            </a:r>
            <a:br>
              <a:rPr lang="en-US" sz="1200" kern="1200" dirty="0" smtClean="0">
                <a:solidFill>
                  <a:schemeClr val="tx1"/>
                </a:solidFill>
                <a:latin typeface="Arial"/>
                <a:ea typeface="Arial Unicode MS" panose="020B0604020202020204" pitchFamily="34" charset="-128"/>
                <a:cs typeface="+mn-cs"/>
              </a:rPr>
            </a:br>
            <a:r>
              <a:rPr lang="en-US" sz="1200" kern="1200" dirty="0" smtClean="0">
                <a:solidFill>
                  <a:schemeClr val="tx1"/>
                </a:solidFill>
                <a:latin typeface="Arial"/>
                <a:ea typeface="Arial Unicode MS" panose="020B0604020202020204" pitchFamily="34" charset="-128"/>
                <a:cs typeface="+mn-cs"/>
              </a:rPr>
              <a:t>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a:t>
            </a:r>
            <a:br>
              <a:rPr lang="en-US" sz="1200" kern="1200" dirty="0" smtClean="0">
                <a:solidFill>
                  <a:schemeClr val="tx1"/>
                </a:solidFill>
                <a:latin typeface="Arial"/>
                <a:ea typeface="Arial Unicode MS" panose="020B0604020202020204" pitchFamily="34" charset="-128"/>
                <a:cs typeface="+mn-cs"/>
              </a:rPr>
            </a:br>
            <a:r>
              <a:rPr lang="en-US" sz="1200" kern="1200" dirty="0" smtClean="0">
                <a:solidFill>
                  <a:schemeClr val="tx1"/>
                </a:solidFill>
                <a:latin typeface="Arial"/>
                <a:ea typeface="Arial Unicode MS" panose="020B0604020202020204" pitchFamily="34" charset="-128"/>
                <a:cs typeface="+mn-cs"/>
              </a:rPr>
              <a:t>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which speak only as of their dates, and they should not be relied upon in making purchasing decisions.</a:t>
            </a:r>
          </a:p>
        </p:txBody>
      </p:sp>
    </p:spTree>
    <p:extLst>
      <p:ext uri="{BB962C8B-B14F-4D97-AF65-F5344CB8AC3E}">
        <p14:creationId xmlns:p14="http://schemas.microsoft.com/office/powerpoint/2010/main" val="3395777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pyright german">
    <p:bg bwMode="gray">
      <p:bgRef idx="1001">
        <a:schemeClr val="bg1"/>
      </p:bgRef>
    </p:bg>
    <p:spTree>
      <p:nvGrpSpPr>
        <p:cNvPr id="1" name=""/>
        <p:cNvGrpSpPr/>
        <p:nvPr/>
      </p:nvGrpSpPr>
      <p:grpSpPr>
        <a:xfrm>
          <a:off x="0" y="0"/>
          <a:ext cx="0" cy="0"/>
          <a:chOff x="0" y="0"/>
          <a:chExt cx="0" cy="0"/>
        </a:xfrm>
      </p:grpSpPr>
      <p:sp>
        <p:nvSpPr>
          <p:cNvPr id="11" name="TextBox 10"/>
          <p:cNvSpPr txBox="1"/>
          <p:nvPr/>
        </p:nvSpPr>
        <p:spPr bwMode="gray">
          <a:xfrm>
            <a:off x="324000" y="324075"/>
            <a:ext cx="11547324" cy="756175"/>
          </a:xfrm>
          <a:prstGeom prst="rect">
            <a:avLst/>
          </a:prstGeom>
        </p:spPr>
        <p:txBody>
          <a:bodyPr vert="horz" lIns="0" tIns="0" rIns="0" bIns="0" rtlCol="0" anchor="ctr" anchorCtr="0">
            <a:noAutofit/>
          </a:bodyPr>
          <a:lstStyle/>
          <a:p>
            <a:pPr marL="0" marR="0" indent="0" algn="l" defTabSz="1088776" rtl="0" eaLnBrk="1" fontAlgn="auto" latinLnBrk="0" hangingPunct="1">
              <a:lnSpc>
                <a:spcPct val="100000"/>
              </a:lnSpc>
              <a:spcBef>
                <a:spcPct val="0"/>
              </a:spcBef>
              <a:spcAft>
                <a:spcPts val="0"/>
              </a:spcAft>
              <a:buClrTx/>
              <a:buSzTx/>
              <a:buFontTx/>
              <a:buNone/>
              <a:tabLst/>
              <a:defRPr/>
            </a:pPr>
            <a:r>
              <a:rPr lang="de-DE" sz="2900" b="1" kern="1200" noProof="0" dirty="0" smtClean="0">
                <a:solidFill>
                  <a:schemeClr val="accent2"/>
                </a:solidFill>
                <a:latin typeface="+mj-lt"/>
                <a:ea typeface="+mj-ea"/>
                <a:cs typeface="+mj-cs"/>
              </a:rPr>
              <a:t>© 2016 SAP SE oder ein SAP-Konzernunternehmen. </a:t>
            </a:r>
            <a:br>
              <a:rPr lang="de-DE" sz="2900" b="1" kern="1200" noProof="0" dirty="0" smtClean="0">
                <a:solidFill>
                  <a:schemeClr val="accent2"/>
                </a:solidFill>
                <a:latin typeface="+mj-lt"/>
                <a:ea typeface="+mj-ea"/>
                <a:cs typeface="+mj-cs"/>
              </a:rPr>
            </a:br>
            <a:r>
              <a:rPr lang="de-DE" sz="2900" b="1" kern="1200" noProof="0" dirty="0" smtClean="0">
                <a:solidFill>
                  <a:schemeClr val="accent2"/>
                </a:solidFill>
                <a:latin typeface="+mj-lt"/>
                <a:ea typeface="+mj-ea"/>
                <a:cs typeface="+mj-cs"/>
              </a:rPr>
              <a:t>Alle Rechte vorbehalten.</a:t>
            </a:r>
          </a:p>
        </p:txBody>
      </p:sp>
      <p:sp>
        <p:nvSpPr>
          <p:cNvPr id="8" name="TextBox 7"/>
          <p:cNvSpPr txBox="1"/>
          <p:nvPr/>
        </p:nvSpPr>
        <p:spPr bwMode="gray">
          <a:xfrm>
            <a:off x="323999" y="1692000"/>
            <a:ext cx="11547325" cy="4278094"/>
          </a:xfrm>
          <a:prstGeom prst="rect">
            <a:avLst/>
          </a:prstGeom>
          <a:noFill/>
        </p:spPr>
        <p:txBody>
          <a:bodyPr wrap="square" lIns="0" tIns="0" rIns="0" bIns="0" rtlCol="0">
            <a:spAutoFit/>
          </a:bodyPr>
          <a:lstStyle/>
          <a:p>
            <a:r>
              <a:rPr lang="de-DE" sz="1200" kern="1200" noProof="0" dirty="0" smtClean="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a:t>
            </a: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ein SAP-Konzernunternehmen nicht gestattet.</a:t>
            </a:r>
          </a:p>
          <a:p>
            <a:pPr>
              <a:spcBef>
                <a:spcPts val="1200"/>
              </a:spcBef>
            </a:pPr>
            <a:r>
              <a:rPr lang="de-DE" sz="1200" kern="1200" noProof="0" dirty="0" smtClean="0">
                <a:solidFill>
                  <a:schemeClr val="tx1"/>
                </a:solidFill>
                <a:effectLst/>
                <a:latin typeface="Arial"/>
                <a:ea typeface="+mn-ea"/>
                <a:cs typeface="+mn-cs"/>
              </a:rPr>
              <a:t>SAP und andere in diesem Dokument erwähnte Produkte und Dienstleistungen von SAP sowie die dazugehörigen Logos sind Marken oder eingetragene Marken der </a:t>
            </a:r>
            <a:br>
              <a:rPr lang="de-DE" sz="1200" kern="1200" noProof="0" dirty="0" smtClean="0">
                <a:solidFill>
                  <a:schemeClr val="tx1"/>
                </a:solidFill>
                <a:effectLst/>
                <a:latin typeface="Arial"/>
                <a:ea typeface="+mn-ea"/>
                <a:cs typeface="+mn-cs"/>
              </a:rPr>
            </a:b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von einem SAP-Konzernunternehmen) in Deutschland und verschiedenen anderen Ländern weltweit. </a:t>
            </a:r>
            <a:br>
              <a:rPr lang="de-DE" sz="1200" kern="1200" noProof="0" dirty="0" smtClean="0">
                <a:solidFill>
                  <a:schemeClr val="tx1"/>
                </a:solidFill>
                <a:effectLst/>
                <a:latin typeface="Arial"/>
                <a:ea typeface="+mn-ea"/>
                <a:cs typeface="+mn-cs"/>
              </a:rPr>
            </a:br>
            <a:r>
              <a:rPr lang="de-DE" sz="1200" kern="1200" noProof="0" dirty="0" smtClean="0">
                <a:solidFill>
                  <a:schemeClr val="tx1"/>
                </a:solidFill>
                <a:effectLst/>
                <a:latin typeface="Arial"/>
                <a:ea typeface="+mn-ea"/>
                <a:cs typeface="+mn-cs"/>
              </a:rPr>
              <a:t>Weitere Hinweise und Informationen zum Markenrecht finden Sie unter </a:t>
            </a:r>
            <a:r>
              <a:rPr lang="de-DE" sz="1200" kern="1200" noProof="0" dirty="0" smtClean="0">
                <a:solidFill>
                  <a:schemeClr val="tx1"/>
                </a:solidFill>
                <a:effectLst/>
                <a:latin typeface="Arial"/>
                <a:ea typeface="+mn-ea"/>
                <a:cs typeface="+mn-cs"/>
                <a:hlinkClick r:id="rId2"/>
              </a:rPr>
              <a:t>http://global.sap.com/corporate-de/legal/copyright/index.epx</a:t>
            </a:r>
            <a:r>
              <a:rPr lang="de-DE" sz="1200" kern="1200" noProof="0" dirty="0" smtClean="0">
                <a:solidFill>
                  <a:schemeClr val="tx1"/>
                </a:solidFill>
                <a:effectLst/>
                <a:latin typeface="Arial"/>
                <a:ea typeface="+mn-ea"/>
                <a:cs typeface="+mn-cs"/>
              </a:rPr>
              <a:t>.</a:t>
            </a:r>
          </a:p>
          <a:p>
            <a:pPr>
              <a:spcBef>
                <a:spcPts val="1200"/>
              </a:spcBef>
            </a:pPr>
            <a:r>
              <a:rPr lang="de-DE" sz="1200" kern="1200" noProof="0" dirty="0" smtClean="0">
                <a:solidFill>
                  <a:schemeClr val="tx1"/>
                </a:solidFill>
                <a:effectLst/>
                <a:latin typeface="Arial"/>
                <a:ea typeface="+mn-ea"/>
                <a:cs typeface="+mn-cs"/>
              </a:rPr>
              <a:t>Die von </a:t>
            </a: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deren Vertriebsfirmen angebotenen Softwareprodukte können Softwarekomponenten auch anderer Softwarehersteller enthalten.</a:t>
            </a:r>
          </a:p>
          <a:p>
            <a:pPr>
              <a:spcBef>
                <a:spcPts val="1200"/>
              </a:spcBef>
            </a:pPr>
            <a:r>
              <a:rPr lang="de-DE" sz="1200" kern="1200" noProof="0" dirty="0" smtClean="0">
                <a:solidFill>
                  <a:schemeClr val="tx1"/>
                </a:solidFill>
                <a:effectLst/>
                <a:latin typeface="Arial"/>
                <a:ea typeface="+mn-ea"/>
                <a:cs typeface="+mn-cs"/>
              </a:rPr>
              <a:t>Produkte können länderspezifische Unterschiede aufweisen.</a:t>
            </a:r>
          </a:p>
          <a:p>
            <a:pPr>
              <a:spcBef>
                <a:spcPts val="1200"/>
              </a:spcBef>
            </a:pPr>
            <a:r>
              <a:rPr lang="de-DE" sz="1200" kern="1200" noProof="0" dirty="0" smtClean="0">
                <a:solidFill>
                  <a:schemeClr val="tx1"/>
                </a:solidFill>
                <a:effectLst/>
                <a:latin typeface="Arial"/>
                <a:ea typeface="+mn-ea"/>
                <a:cs typeface="+mn-cs"/>
              </a:rPr>
              <a:t>Die vorliegenden Unterlagen werden von der </a:t>
            </a: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einem SAP-Konzernunternehmen bereitgestellt und dienen ausschließlich zu Informationszwecken. </a:t>
            </a:r>
            <a:br>
              <a:rPr lang="de-DE" sz="1200" kern="1200" noProof="0" dirty="0" smtClean="0">
                <a:solidFill>
                  <a:schemeClr val="tx1"/>
                </a:solidFill>
                <a:effectLst/>
                <a:latin typeface="Arial"/>
                <a:ea typeface="+mn-ea"/>
                <a:cs typeface="+mn-cs"/>
              </a:rPr>
            </a:br>
            <a:r>
              <a:rPr lang="de-DE" sz="1200" kern="1200" noProof="0" dirty="0" smtClean="0">
                <a:solidFill>
                  <a:schemeClr val="tx1"/>
                </a:solidFill>
                <a:effectLst/>
                <a:latin typeface="Arial"/>
                <a:ea typeface="+mn-ea"/>
                <a:cs typeface="+mn-cs"/>
              </a:rPr>
              <a:t>Die </a:t>
            </a: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ihre Konzernunternehmen übernehmen keinerlei Haftung oder Gewährleistung für Fehler oder Unvollständigkeiten in </a:t>
            </a:r>
            <a:r>
              <a:rPr lang="de-DE" sz="1200" kern="1200" baseline="0" noProof="0" dirty="0" smtClean="0">
                <a:solidFill>
                  <a:schemeClr val="tx1"/>
                </a:solidFill>
                <a:effectLst/>
                <a:latin typeface="Arial"/>
                <a:ea typeface="+mn-ea"/>
                <a:cs typeface="+mn-cs"/>
              </a:rPr>
              <a:t> </a:t>
            </a:r>
            <a:r>
              <a:rPr lang="de-DE" sz="1200" kern="1200" noProof="0" dirty="0" smtClean="0">
                <a:solidFill>
                  <a:schemeClr val="tx1"/>
                </a:solidFill>
                <a:effectLst/>
                <a:latin typeface="Arial"/>
                <a:ea typeface="+mn-ea"/>
                <a:cs typeface="+mn-cs"/>
              </a:rPr>
              <a:t>dieser Publikation. </a:t>
            </a:r>
            <a:br>
              <a:rPr lang="de-DE" sz="1200" kern="1200" noProof="0" dirty="0" smtClean="0">
                <a:solidFill>
                  <a:schemeClr val="tx1"/>
                </a:solidFill>
                <a:effectLst/>
                <a:latin typeface="Arial"/>
                <a:ea typeface="+mn-ea"/>
                <a:cs typeface="+mn-cs"/>
              </a:rPr>
            </a:br>
            <a:r>
              <a:rPr lang="de-DE" sz="1200" kern="1200" noProof="0" dirty="0" smtClean="0">
                <a:solidFill>
                  <a:schemeClr val="tx1"/>
                </a:solidFill>
                <a:effectLst/>
                <a:latin typeface="Arial"/>
                <a:ea typeface="+mn-ea"/>
                <a:cs typeface="+mn-cs"/>
              </a:rPr>
              <a:t>Die </a:t>
            </a: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200" kern="1200" noProof="0" dirty="0" smtClean="0">
                <a:solidFill>
                  <a:schemeClr val="tx1"/>
                </a:solidFill>
                <a:effectLst/>
                <a:latin typeface="Arial"/>
                <a:ea typeface="+mn-ea"/>
                <a:cs typeface="+mn-cs"/>
              </a:rPr>
              <a:t>Insbesondere sind die </a:t>
            </a: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a:t>
            </a:r>
            <a:br>
              <a:rPr lang="de-DE" sz="1200" kern="1200" noProof="0" dirty="0" smtClean="0">
                <a:solidFill>
                  <a:schemeClr val="tx1"/>
                </a:solidFill>
                <a:effectLst/>
                <a:latin typeface="Arial"/>
                <a:ea typeface="+mn-ea"/>
                <a:cs typeface="+mn-cs"/>
              </a:rPr>
            </a:br>
            <a:r>
              <a:rPr lang="de-DE" sz="1200" kern="1200" noProof="0" dirty="0" smtClean="0">
                <a:solidFill>
                  <a:schemeClr val="tx1"/>
                </a:solidFill>
                <a:effectLst/>
                <a:latin typeface="Arial"/>
                <a:ea typeface="+mn-ea"/>
                <a:cs typeface="+mn-cs"/>
              </a:rPr>
              <a:t>die Strategie und etwaige künftige Entwicklungen, Produkte und/oder Plattformen der </a:t>
            </a: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ihrer Konzernunternehmen können von der </a:t>
            </a:r>
            <a:r>
              <a:rPr lang="en-US" sz="1200" kern="1200" dirty="0" smtClean="0">
                <a:solidFill>
                  <a:schemeClr val="tx1"/>
                </a:solidFill>
                <a:latin typeface="Arial"/>
                <a:ea typeface="Arial Unicode MS" panose="020B0604020202020204" pitchFamily="34" charset="-128"/>
                <a:cs typeface="+mn-cs"/>
              </a:rPr>
              <a:t>SAP SE </a:t>
            </a:r>
            <a:r>
              <a:rPr lang="de-DE" sz="1200" kern="1200" noProof="0" dirty="0" smtClean="0">
                <a:solidFill>
                  <a:schemeClr val="tx1"/>
                </a:solidFill>
                <a:effectLst/>
                <a:latin typeface="Arial"/>
                <a:ea typeface="+mn-ea"/>
                <a:cs typeface="+mn-cs"/>
              </a:rPr>
              <a:t>oder ihren Konzernunternehmen jederzeit und ohne Angabe von Gründen unangekündigt geändert werden. </a:t>
            </a:r>
            <a:br>
              <a:rPr lang="de-DE" sz="1200" kern="1200" noProof="0" dirty="0" smtClean="0">
                <a:solidFill>
                  <a:schemeClr val="tx1"/>
                </a:solidFill>
                <a:effectLst/>
                <a:latin typeface="Arial"/>
                <a:ea typeface="+mn-ea"/>
                <a:cs typeface="+mn-cs"/>
              </a:rPr>
            </a:br>
            <a:r>
              <a:rPr lang="de-DE" sz="1200" kern="1200" noProof="0" dirty="0" smtClean="0">
                <a:solidFill>
                  <a:schemeClr val="tx1"/>
                </a:solidFill>
                <a:effectLst/>
                <a:latin typeface="Arial"/>
                <a:ea typeface="+mn-ea"/>
                <a:cs typeface="+mn-cs"/>
              </a:rPr>
              <a:t>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Die vorausschauenden Aussagen geben die Sicht zu dem Zeitpunkt wieder, zu dem sie getätigt wurden. Dem Leser wird empfohlen, diesen Aussagen kein übertriebenes Vertrauen zu schenken und sich bei Kaufentscheidungen nicht auf sie zu stützen.</a:t>
            </a:r>
          </a:p>
        </p:txBody>
      </p:sp>
    </p:spTree>
    <p:extLst>
      <p:ext uri="{BB962C8B-B14F-4D97-AF65-F5344CB8AC3E}">
        <p14:creationId xmlns:p14="http://schemas.microsoft.com/office/powerpoint/2010/main" val="320083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759" y="6357822"/>
            <a:ext cx="2845541" cy="365210"/>
          </a:xfrm>
          <a:prstGeom prst="rect">
            <a:avLst/>
          </a:prstGeom>
        </p:spPr>
        <p:txBody>
          <a:bodyPr/>
          <a:lstStyle/>
          <a:p>
            <a:fld id="{8262DAB8-00CA-F542-A196-F9B5D8F26EF5}" type="datetimeFigureOut">
              <a:rPr lang="en-US" smtClean="0"/>
              <a:t>2/20/2017</a:t>
            </a:fld>
            <a:endParaRPr lang="en-US"/>
          </a:p>
        </p:txBody>
      </p:sp>
      <p:sp>
        <p:nvSpPr>
          <p:cNvPr id="3" name="Footer Placeholder 2"/>
          <p:cNvSpPr>
            <a:spLocks noGrp="1"/>
          </p:cNvSpPr>
          <p:nvPr>
            <p:ph type="ftr" sz="quarter" idx="11"/>
          </p:nvPr>
        </p:nvSpPr>
        <p:spPr>
          <a:xfrm>
            <a:off x="4166685" y="6357822"/>
            <a:ext cx="3861805" cy="365210"/>
          </a:xfrm>
          <a:prstGeom prst="rect">
            <a:avLst/>
          </a:prstGeom>
        </p:spPr>
        <p:txBody>
          <a:bodyPr/>
          <a:lstStyle/>
          <a:p>
            <a:endParaRPr lang="en-US"/>
          </a:p>
        </p:txBody>
      </p:sp>
      <p:sp>
        <p:nvSpPr>
          <p:cNvPr id="5" name="Title Placeholder 1"/>
          <p:cNvSpPr>
            <a:spLocks noGrp="1"/>
          </p:cNvSpPr>
          <p:nvPr>
            <p:ph type="title" hasCustomPrompt="1"/>
          </p:nvPr>
        </p:nvSpPr>
        <p:spPr>
          <a:xfrm>
            <a:off x="609759" y="-16938"/>
            <a:ext cx="10975658" cy="1188516"/>
          </a:xfrm>
          <a:prstGeom prst="rect">
            <a:avLst/>
          </a:prstGeom>
        </p:spPr>
        <p:txBody>
          <a:bodyPr vert="horz" lIns="91440" tIns="45720" rIns="91440" bIns="45720" rtlCol="0" anchor="ctr">
            <a:normAutofit/>
          </a:bodyPr>
          <a:lstStyle>
            <a:lvl1pPr>
              <a:defRPr cap="none">
                <a:solidFill>
                  <a:srgbClr val="00539E"/>
                </a:solidFill>
              </a:defRPr>
            </a:lvl1pPr>
          </a:lstStyle>
          <a:p>
            <a:r>
              <a:rPr lang="en-US" dirty="0"/>
              <a:t>Click To Edit Master Title Style</a:t>
            </a:r>
          </a:p>
        </p:txBody>
      </p:sp>
    </p:spTree>
    <p:extLst>
      <p:ext uri="{BB962C8B-B14F-4D97-AF65-F5344CB8AC3E}">
        <p14:creationId xmlns:p14="http://schemas.microsoft.com/office/powerpoint/2010/main" val="3242146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9276" y="3887100"/>
            <a:ext cx="8536623" cy="1753006"/>
          </a:xfrm>
        </p:spPr>
        <p:txBody>
          <a:bodyPr/>
          <a:lstStyle>
            <a:lvl1pPr marL="0" indent="0" algn="ctr">
              <a:buNone/>
              <a:defRPr>
                <a:solidFill>
                  <a:schemeClr val="tx1">
                    <a:tint val="75000"/>
                  </a:schemeClr>
                </a:solidFill>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759" y="6357822"/>
            <a:ext cx="2845541" cy="365210"/>
          </a:xfrm>
          <a:prstGeom prst="rect">
            <a:avLst/>
          </a:prstGeom>
        </p:spPr>
        <p:txBody>
          <a:bodyPr/>
          <a:lstStyle/>
          <a:p>
            <a:fld id="{8262DAB8-00CA-F542-A196-F9B5D8F26EF5}" type="datetimeFigureOut">
              <a:rPr lang="en-US" smtClean="0"/>
              <a:t>2/20/2017</a:t>
            </a:fld>
            <a:endParaRPr lang="en-US"/>
          </a:p>
        </p:txBody>
      </p:sp>
      <p:sp>
        <p:nvSpPr>
          <p:cNvPr id="5" name="Footer Placeholder 4"/>
          <p:cNvSpPr>
            <a:spLocks noGrp="1"/>
          </p:cNvSpPr>
          <p:nvPr>
            <p:ph type="ftr" sz="quarter" idx="11"/>
          </p:nvPr>
        </p:nvSpPr>
        <p:spPr>
          <a:xfrm>
            <a:off x="4166685" y="6357822"/>
            <a:ext cx="3861805" cy="365210"/>
          </a:xfrm>
          <a:prstGeom prst="rect">
            <a:avLst/>
          </a:prstGeom>
        </p:spPr>
        <p:txBody>
          <a:bodyPr/>
          <a:lstStyle/>
          <a:p>
            <a:endParaRPr lang="en-US"/>
          </a:p>
        </p:txBody>
      </p:sp>
      <p:sp>
        <p:nvSpPr>
          <p:cNvPr id="7" name="Title Placeholder 1"/>
          <p:cNvSpPr>
            <a:spLocks noGrp="1"/>
          </p:cNvSpPr>
          <p:nvPr>
            <p:ph type="title" hasCustomPrompt="1"/>
          </p:nvPr>
        </p:nvSpPr>
        <p:spPr>
          <a:xfrm>
            <a:off x="609759" y="-16938"/>
            <a:ext cx="10975658" cy="1188516"/>
          </a:xfrm>
          <a:prstGeom prst="rect">
            <a:avLst/>
          </a:prstGeom>
        </p:spPr>
        <p:txBody>
          <a:bodyPr vert="horz" lIns="91440" tIns="45720" rIns="91440" bIns="45720" rtlCol="0" anchor="ctr">
            <a:normAutofit/>
          </a:bodyPr>
          <a:lstStyle>
            <a:lvl1pPr>
              <a:defRPr b="1" cap="none">
                <a:solidFill>
                  <a:srgbClr val="00539E"/>
                </a:solidFill>
              </a:defRPr>
            </a:lvl1pPr>
          </a:lstStyle>
          <a:p>
            <a:r>
              <a:rPr lang="en-US" dirty="0"/>
              <a:t>Click To Edit Master Title Style</a:t>
            </a:r>
          </a:p>
        </p:txBody>
      </p:sp>
    </p:spTree>
    <p:extLst>
      <p:ext uri="{BB962C8B-B14F-4D97-AF65-F5344CB8AC3E}">
        <p14:creationId xmlns:p14="http://schemas.microsoft.com/office/powerpoint/2010/main" val="1368342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 shor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3999" y="324075"/>
            <a:ext cx="10620000" cy="923330"/>
          </a:xfrm>
        </p:spPr>
        <p:txBody>
          <a:bodyPr anchor="t" anchorCtr="0">
            <a:noAutofit/>
          </a:bodyPr>
          <a:lstStyle>
            <a:lvl1pPr>
              <a:defRPr sz="6000">
                <a:solidFill>
                  <a:schemeClr val="tx1"/>
                </a:solidFill>
              </a:defRPr>
            </a:lvl1pPr>
          </a:lstStyle>
          <a:p>
            <a:r>
              <a:rPr lang="en-US" dirty="0" smtClean="0"/>
              <a:t>Short Presentation Title</a:t>
            </a:r>
            <a:endParaRPr lang="en-US" dirty="0"/>
          </a:p>
        </p:txBody>
      </p:sp>
      <p:sp>
        <p:nvSpPr>
          <p:cNvPr id="6" name="Subtitle 2"/>
          <p:cNvSpPr>
            <a:spLocks noGrp="1"/>
          </p:cNvSpPr>
          <p:nvPr>
            <p:ph type="subTitle" idx="1" hasCustomPrompt="1"/>
          </p:nvPr>
        </p:nvSpPr>
        <p:spPr bwMode="gray">
          <a:xfrm>
            <a:off x="324000" y="1539177"/>
            <a:ext cx="10620000" cy="553998"/>
          </a:xfrm>
        </p:spPr>
        <p:txBody>
          <a:bodyPr anchor="b" anchorCtr="0">
            <a:spAutoFit/>
          </a:bodyPr>
          <a:lstStyle>
            <a:lvl1pPr marL="0" marR="0" indent="0" algn="l" defTabSz="1088776" rtl="0" eaLnBrk="1" fontAlgn="auto" latinLnBrk="0" hangingPunct="1">
              <a:lnSpc>
                <a:spcPct val="100000"/>
              </a:lnSpc>
              <a:spcBef>
                <a:spcPts val="0"/>
              </a:spcBef>
              <a:spcAft>
                <a:spcPts val="0"/>
              </a:spcAft>
              <a:buClr>
                <a:schemeClr val="accent1"/>
              </a:buClr>
              <a:buSzPct val="80000"/>
              <a:buFontTx/>
              <a:buNone/>
              <a:tabLst/>
              <a:defRPr sz="1800" b="0">
                <a:solidFill>
                  <a:sysClr val="windowText" lastClr="000000"/>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US" dirty="0" smtClean="0"/>
              <a:t>Speaker’s Name, SAP (delete if not needed)</a:t>
            </a:r>
            <a:br>
              <a:rPr lang="en-US" dirty="0" smtClean="0"/>
            </a:br>
            <a:r>
              <a:rPr lang="en-US" dirty="0" smtClean="0"/>
              <a:t>Month 00, 2016</a:t>
            </a:r>
          </a:p>
        </p:txBody>
      </p:sp>
      <p:sp>
        <p:nvSpPr>
          <p:cNvPr id="5" name="Rectangle 4"/>
          <p:cNvSpPr/>
          <p:nvPr userDrawn="1"/>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8" y="6083725"/>
            <a:ext cx="916759" cy="453600"/>
          </a:xfrm>
          <a:prstGeom prst="rect">
            <a:avLst/>
          </a:prstGeom>
        </p:spPr>
      </p:pic>
    </p:spTree>
    <p:extLst>
      <p:ext uri="{BB962C8B-B14F-4D97-AF65-F5344CB8AC3E}">
        <p14:creationId xmlns:p14="http://schemas.microsoft.com/office/powerpoint/2010/main" val="78297063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 two lines">
    <p:bg>
      <p:bgRef idx="1001">
        <a:schemeClr val="bg1"/>
      </p:bgRef>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bwMode="gray">
          <a:xfrm>
            <a:off x="324000" y="1539177"/>
            <a:ext cx="10620000" cy="553998"/>
          </a:xfrm>
        </p:spPr>
        <p:txBody>
          <a:bodyPr anchor="b" anchorCtr="0">
            <a:spAutoFit/>
          </a:bodyPr>
          <a:lstStyle>
            <a:lvl1pPr marL="0" marR="0" indent="0" algn="l" defTabSz="1088776" rtl="0" eaLnBrk="1" fontAlgn="auto" latinLnBrk="0" hangingPunct="1">
              <a:lnSpc>
                <a:spcPct val="100000"/>
              </a:lnSpc>
              <a:spcBef>
                <a:spcPts val="0"/>
              </a:spcBef>
              <a:spcAft>
                <a:spcPts val="0"/>
              </a:spcAft>
              <a:buClr>
                <a:schemeClr val="accent1"/>
              </a:buClr>
              <a:buSzPct val="80000"/>
              <a:buFontTx/>
              <a:buNone/>
              <a:tabLst/>
              <a:defRPr sz="1800" b="0">
                <a:solidFill>
                  <a:sysClr val="windowText" lastClr="000000"/>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US" dirty="0" smtClean="0"/>
              <a:t>Speaker’s Name, SAP (delete if not needed)</a:t>
            </a:r>
            <a:br>
              <a:rPr lang="en-US" dirty="0" smtClean="0"/>
            </a:br>
            <a:r>
              <a:rPr lang="en-US" dirty="0" smtClean="0"/>
              <a:t>Month 00, 2016</a:t>
            </a:r>
          </a:p>
        </p:txBody>
      </p:sp>
      <p:sp>
        <p:nvSpPr>
          <p:cNvPr id="9" name="Title 1"/>
          <p:cNvSpPr>
            <a:spLocks noGrp="1"/>
          </p:cNvSpPr>
          <p:nvPr>
            <p:ph type="ctrTitle" hasCustomPrompt="1"/>
          </p:nvPr>
        </p:nvSpPr>
        <p:spPr bwMode="gray">
          <a:xfrm>
            <a:off x="323999" y="324075"/>
            <a:ext cx="10620000" cy="1107996"/>
          </a:xfrm>
        </p:spPr>
        <p:txBody>
          <a:bodyPr anchor="t" anchorCtr="0">
            <a:noAutofit/>
          </a:bodyPr>
          <a:lstStyle>
            <a:lvl1pPr>
              <a:defRPr sz="3600">
                <a:solidFill>
                  <a:sysClr val="windowText" lastClr="000000"/>
                </a:solidFill>
                <a:latin typeface="+mj-lt"/>
              </a:defRPr>
            </a:lvl1pPr>
          </a:lstStyle>
          <a:p>
            <a:r>
              <a:rPr lang="en-US" sz="3600" dirty="0" smtClean="0"/>
              <a:t>Alternate Presentation Title</a:t>
            </a:r>
            <a:br>
              <a:rPr lang="en-US" sz="3600" dirty="0" smtClean="0"/>
            </a:br>
            <a:r>
              <a:rPr lang="en-US" sz="3600" dirty="0" smtClean="0"/>
              <a:t>Breaks to Two Lines</a:t>
            </a:r>
            <a:endParaRPr lang="en-US" dirty="0"/>
          </a:p>
        </p:txBody>
      </p:sp>
      <p:sp>
        <p:nvSpPr>
          <p:cNvPr id="5" name="Rectangle 4"/>
          <p:cNvSpPr/>
          <p:nvPr userDrawn="1"/>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8" y="6083725"/>
            <a:ext cx="916759" cy="453600"/>
          </a:xfrm>
          <a:prstGeom prst="rect">
            <a:avLst/>
          </a:prstGeom>
        </p:spPr>
      </p:pic>
    </p:spTree>
    <p:extLst>
      <p:ext uri="{BB962C8B-B14F-4D97-AF65-F5344CB8AC3E}">
        <p14:creationId xmlns:p14="http://schemas.microsoft.com/office/powerpoint/2010/main" val="12242009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Page">
    <p:bg bwMode="gray">
      <p:bgRef idx="1001">
        <a:schemeClr val="bg1"/>
      </p:bgRef>
    </p:bg>
    <p:spTree>
      <p:nvGrpSpPr>
        <p:cNvPr id="1" name=""/>
        <p:cNvGrpSpPr/>
        <p:nvPr/>
      </p:nvGrpSpPr>
      <p:grpSpPr>
        <a:xfrm>
          <a:off x="0" y="0"/>
          <a:ext cx="0" cy="0"/>
          <a:chOff x="0" y="0"/>
          <a:chExt cx="0" cy="0"/>
        </a:xfrm>
      </p:grpSpPr>
      <p:sp>
        <p:nvSpPr>
          <p:cNvPr id="9" name="Rectangle 8"/>
          <p:cNvSpPr/>
          <p:nvPr/>
        </p:nvSpPr>
        <p:spPr bwMode="gray">
          <a:xfrm>
            <a:off x="324000" y="0"/>
            <a:ext cx="11545200" cy="2296057"/>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
        <p:nvSpPr>
          <p:cNvPr id="2" name="Title 1"/>
          <p:cNvSpPr>
            <a:spLocks noGrp="1"/>
          </p:cNvSpPr>
          <p:nvPr>
            <p:ph type="ctrTitle" hasCustomPrompt="1"/>
          </p:nvPr>
        </p:nvSpPr>
        <p:spPr bwMode="gray">
          <a:xfrm>
            <a:off x="324000" y="2444966"/>
            <a:ext cx="11545200" cy="923330"/>
          </a:xfrm>
        </p:spPr>
        <p:txBody>
          <a:bodyPr anchor="t" anchorCtr="0">
            <a:noAutofit/>
          </a:bodyPr>
          <a:lstStyle>
            <a:lvl1pPr>
              <a:defRPr sz="6000">
                <a:solidFill>
                  <a:schemeClr val="tx1"/>
                </a:solidFill>
                <a:latin typeface="+mj-lt"/>
              </a:defRPr>
            </a:lvl1pPr>
          </a:lstStyle>
          <a:p>
            <a:r>
              <a:rPr lang="en-US" dirty="0" smtClean="0"/>
              <a:t>Divider page</a:t>
            </a:r>
            <a:endParaRPr lang="en-US" dirty="0"/>
          </a:p>
        </p:txBody>
      </p:sp>
      <p:sp>
        <p:nvSpPr>
          <p:cNvPr id="93" name="Text Placeholder 92"/>
          <p:cNvSpPr>
            <a:spLocks noGrp="1"/>
          </p:cNvSpPr>
          <p:nvPr>
            <p:ph type="body" sz="quarter" idx="10" hasCustomPrompt="1"/>
          </p:nvPr>
        </p:nvSpPr>
        <p:spPr>
          <a:xfrm>
            <a:off x="324000" y="3507212"/>
            <a:ext cx="11545200" cy="620857"/>
          </a:xfrm>
        </p:spPr>
        <p:txBody>
          <a:bodyPr/>
          <a:lstStyle>
            <a:lvl1pPr>
              <a:spcBef>
                <a:spcPts val="1429"/>
              </a:spcBef>
              <a:defRPr sz="1900" b="0"/>
            </a:lvl1pPr>
          </a:lstStyle>
          <a:p>
            <a:r>
              <a:rPr lang="en-US" dirty="0" smtClean="0"/>
              <a:t>Subtitle if needed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8" y="6083725"/>
            <a:ext cx="916759" cy="453600"/>
          </a:xfrm>
          <a:prstGeom prst="rect">
            <a:avLst/>
          </a:prstGeom>
        </p:spPr>
      </p:pic>
    </p:spTree>
    <p:extLst>
      <p:ext uri="{BB962C8B-B14F-4D97-AF65-F5344CB8AC3E}">
        <p14:creationId xmlns:p14="http://schemas.microsoft.com/office/powerpoint/2010/main" val="322283226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Page with picture">
    <p:bg bwMode="gray">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24000" y="162038"/>
            <a:ext cx="11545200" cy="2135294"/>
          </a:xfrm>
          <a:solidFill>
            <a:schemeClr val="bg1">
              <a:lumMod val="95000"/>
            </a:schemeClr>
          </a:solidFill>
        </p:spPr>
        <p:txBody>
          <a:bodyPr tIns="600113" anchor="t" anchorCtr="0"/>
          <a:lstStyle>
            <a:lvl1pPr algn="ctr">
              <a:defRPr b="0"/>
            </a:lvl1pPr>
          </a:lstStyle>
          <a:p>
            <a:r>
              <a:rPr lang="en-US" smtClean="0"/>
              <a:t>Click icon to add picture</a:t>
            </a:r>
            <a:endParaRPr lang="en-US" dirty="0"/>
          </a:p>
        </p:txBody>
      </p:sp>
      <p:sp>
        <p:nvSpPr>
          <p:cNvPr id="2" name="Title 1"/>
          <p:cNvSpPr>
            <a:spLocks noGrp="1"/>
          </p:cNvSpPr>
          <p:nvPr>
            <p:ph type="ctrTitle" hasCustomPrompt="1"/>
          </p:nvPr>
        </p:nvSpPr>
        <p:spPr bwMode="gray">
          <a:xfrm>
            <a:off x="324000" y="2444966"/>
            <a:ext cx="11545200" cy="923330"/>
          </a:xfrm>
        </p:spPr>
        <p:txBody>
          <a:bodyPr anchor="t" anchorCtr="0">
            <a:noAutofit/>
          </a:bodyPr>
          <a:lstStyle>
            <a:lvl1pPr>
              <a:defRPr sz="6000">
                <a:solidFill>
                  <a:schemeClr val="tx1"/>
                </a:solidFill>
                <a:latin typeface="+mj-lt"/>
              </a:defRPr>
            </a:lvl1pPr>
          </a:lstStyle>
          <a:p>
            <a:r>
              <a:rPr lang="en-US" dirty="0" smtClean="0"/>
              <a:t>Divider page</a:t>
            </a:r>
            <a:endParaRPr lang="en-US" dirty="0"/>
          </a:p>
        </p:txBody>
      </p:sp>
      <p:sp>
        <p:nvSpPr>
          <p:cNvPr id="12" name="Rectangle 11"/>
          <p:cNvSpPr/>
          <p:nvPr/>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
        <p:nvSpPr>
          <p:cNvPr id="93" name="Text Placeholder 92"/>
          <p:cNvSpPr>
            <a:spLocks noGrp="1"/>
          </p:cNvSpPr>
          <p:nvPr>
            <p:ph type="body" sz="quarter" idx="10" hasCustomPrompt="1"/>
          </p:nvPr>
        </p:nvSpPr>
        <p:spPr>
          <a:xfrm>
            <a:off x="324000" y="3507212"/>
            <a:ext cx="11545200" cy="620857"/>
          </a:xfrm>
        </p:spPr>
        <p:txBody>
          <a:bodyPr/>
          <a:lstStyle>
            <a:lvl1pPr>
              <a:spcBef>
                <a:spcPts val="1429"/>
              </a:spcBef>
              <a:defRPr sz="1900" b="0"/>
            </a:lvl1pPr>
          </a:lstStyle>
          <a:p>
            <a:r>
              <a:rPr lang="en-US" dirty="0" smtClean="0"/>
              <a:t>Subtitle if needed</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8" y="6083725"/>
            <a:ext cx="916759" cy="453600"/>
          </a:xfrm>
          <a:prstGeom prst="rect">
            <a:avLst/>
          </a:prstGeom>
        </p:spPr>
      </p:pic>
    </p:spTree>
    <p:extLst>
      <p:ext uri="{BB962C8B-B14F-4D97-AF65-F5344CB8AC3E}">
        <p14:creationId xmlns:p14="http://schemas.microsoft.com/office/powerpoint/2010/main" val="194418802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ntact / Thank You">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4000" y="2444966"/>
            <a:ext cx="7200000" cy="923330"/>
          </a:xfrm>
        </p:spPr>
        <p:txBody>
          <a:bodyPr anchor="t" anchorCtr="0">
            <a:noAutofit/>
          </a:bodyPr>
          <a:lstStyle>
            <a:lvl1pPr>
              <a:defRPr sz="6000">
                <a:solidFill>
                  <a:schemeClr val="tx1"/>
                </a:solidFill>
                <a:latin typeface="+mj-lt"/>
              </a:defRPr>
            </a:lvl1pPr>
          </a:lstStyle>
          <a:p>
            <a:r>
              <a:rPr lang="en-US" dirty="0" smtClean="0"/>
              <a:t>Thank you</a:t>
            </a:r>
            <a:endParaRPr lang="en-US" dirty="0"/>
          </a:p>
        </p:txBody>
      </p:sp>
      <p:sp>
        <p:nvSpPr>
          <p:cNvPr id="93" name="Text Placeholder 92"/>
          <p:cNvSpPr>
            <a:spLocks noGrp="1"/>
          </p:cNvSpPr>
          <p:nvPr>
            <p:ph type="body" sz="quarter" idx="10" hasCustomPrompt="1"/>
          </p:nvPr>
        </p:nvSpPr>
        <p:spPr>
          <a:xfrm>
            <a:off x="8989200" y="2590542"/>
            <a:ext cx="2880000" cy="3292098"/>
          </a:xfrm>
        </p:spPr>
        <p:txBody>
          <a:bodyPr anchor="t" anchorCtr="0">
            <a:noAutofit/>
          </a:bodyPr>
          <a:lstStyle>
            <a:lvl1pPr>
              <a:spcBef>
                <a:spcPts val="0"/>
              </a:spcBef>
              <a:defRPr sz="1600" b="0"/>
            </a:lvl1pPr>
          </a:lstStyle>
          <a:p>
            <a:r>
              <a:rPr lang="en-US" dirty="0" smtClean="0"/>
              <a:t>Contact information:</a:t>
            </a:r>
          </a:p>
          <a:p>
            <a:endParaRPr lang="en-US" dirty="0" smtClean="0"/>
          </a:p>
          <a:p>
            <a:r>
              <a:rPr lang="en-US" dirty="0" smtClean="0"/>
              <a:t>F name MI. L name</a:t>
            </a:r>
          </a:p>
          <a:p>
            <a:r>
              <a:rPr lang="en-US" dirty="0" smtClean="0"/>
              <a:t>Title</a:t>
            </a:r>
          </a:p>
          <a:p>
            <a:r>
              <a:rPr lang="en-US" dirty="0" smtClean="0"/>
              <a:t>Address</a:t>
            </a:r>
          </a:p>
          <a:p>
            <a:r>
              <a:rPr lang="en-US" dirty="0" smtClean="0"/>
              <a:t>Phone number</a:t>
            </a:r>
          </a:p>
        </p:txBody>
      </p:sp>
      <p:sp>
        <p:nvSpPr>
          <p:cNvPr id="7" name="Rectangle 6"/>
          <p:cNvSpPr/>
          <p:nvPr/>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7" y="478741"/>
            <a:ext cx="1833518" cy="907200"/>
          </a:xfrm>
          <a:prstGeom prst="rect">
            <a:avLst/>
          </a:prstGeom>
        </p:spPr>
      </p:pic>
    </p:spTree>
    <p:extLst>
      <p:ext uri="{BB962C8B-B14F-4D97-AF65-F5344CB8AC3E}">
        <p14:creationId xmlns:p14="http://schemas.microsoft.com/office/powerpoint/2010/main" val="1204744678"/>
      </p:ext>
    </p:extLst>
  </p:cSld>
  <p:clrMapOvr>
    <a:overrideClrMapping bg1="lt1" tx1="dk1" bg2="lt2" tx2="dk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&lt;Agenda&gt;</a:t>
            </a:r>
            <a:endParaRPr lang="en-US" dirty="0"/>
          </a:p>
        </p:txBody>
      </p:sp>
      <p:sp>
        <p:nvSpPr>
          <p:cNvPr id="4" name="Text Placeholder 3"/>
          <p:cNvSpPr>
            <a:spLocks noGrp="1"/>
          </p:cNvSpPr>
          <p:nvPr>
            <p:ph type="body" sz="quarter" idx="10" hasCustomPrompt="1"/>
          </p:nvPr>
        </p:nvSpPr>
        <p:spPr>
          <a:xfrm>
            <a:off x="324000" y="1692392"/>
            <a:ext cx="11545200" cy="3832705"/>
          </a:xfrm>
        </p:spPr>
        <p:txBody>
          <a:bodyPr>
            <a:noAutofit/>
          </a:bodyPr>
          <a:lstStyle>
            <a:lvl1pPr marL="0" marR="0" indent="0" algn="l" defTabSz="1088776" rtl="0" eaLnBrk="1" fontAlgn="auto" latinLnBrk="0" hangingPunct="1">
              <a:lnSpc>
                <a:spcPct val="100000"/>
              </a:lnSpc>
              <a:spcBef>
                <a:spcPts val="2400"/>
              </a:spcBef>
              <a:spcAft>
                <a:spcPts val="0"/>
              </a:spcAft>
              <a:buClr>
                <a:schemeClr val="accent1"/>
              </a:buClr>
              <a:buSzPct val="80000"/>
              <a:buFontTx/>
              <a:buNone/>
              <a:tabLst/>
              <a:defRPr sz="2000" b="0"/>
            </a:lvl1pPr>
            <a:lvl2pPr marL="180000" marR="0" indent="-180000" algn="l" defTabSz="1088776"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a:lvl2pPr>
            <a:lvl3pPr marL="360000" marR="0" indent="-179388" algn="l" defTabSz="1088776" rtl="0" eaLnBrk="1" fontAlgn="auto" latinLnBrk="0" hangingPunct="1">
              <a:lnSpc>
                <a:spcPct val="100000"/>
              </a:lnSpc>
              <a:spcBef>
                <a:spcPts val="400"/>
              </a:spcBef>
              <a:spcAft>
                <a:spcPts val="0"/>
              </a:spcAft>
              <a:buClr>
                <a:schemeClr val="accent2"/>
              </a:buClr>
              <a:buSzPct val="100000"/>
              <a:buFont typeface="Arial" pitchFamily="34" charset="0"/>
              <a:buChar char="–"/>
              <a:tabLst/>
              <a:defRPr sz="1800" baseline="0"/>
            </a:lvl3pPr>
            <a:lvl4pPr marL="540000" marR="0" indent="-180000" algn="l" defTabSz="1088776" rtl="0" eaLnBrk="1" fontAlgn="auto" latinLnBrk="0" hangingPunct="1">
              <a:lnSpc>
                <a:spcPct val="100000"/>
              </a:lnSpc>
              <a:spcBef>
                <a:spcPts val="250"/>
              </a:spcBef>
              <a:spcAft>
                <a:spcPts val="0"/>
              </a:spcAft>
              <a:buClr>
                <a:schemeClr val="accent2"/>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smtClean="0"/>
              <a:t>Agenda Item/Divider Headline</a:t>
            </a:r>
          </a:p>
          <a:p>
            <a:pPr lvl="1"/>
            <a:r>
              <a:rPr lang="en-US" dirty="0" smtClean="0"/>
              <a:t>Details</a:t>
            </a:r>
          </a:p>
          <a:p>
            <a:pPr lvl="2"/>
            <a:r>
              <a:rPr lang="en-US" dirty="0" smtClean="0"/>
              <a:t>Third Level</a:t>
            </a:r>
          </a:p>
          <a:p>
            <a:pPr lvl="3"/>
            <a:r>
              <a:rPr lang="en-US" dirty="0" smtClean="0"/>
              <a:t>Fourth Level</a:t>
            </a:r>
          </a:p>
          <a:p>
            <a:endParaRPr lang="en-US" dirty="0" smtClean="0"/>
          </a:p>
        </p:txBody>
      </p:sp>
    </p:spTree>
    <p:extLst>
      <p:ext uri="{BB962C8B-B14F-4D97-AF65-F5344CB8AC3E}">
        <p14:creationId xmlns:p14="http://schemas.microsoft.com/office/powerpoint/2010/main" val="268060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smtClean="0"/>
              <a:t>Insert page title</a:t>
            </a:r>
            <a:endParaRPr lang="en-US" dirty="0"/>
          </a:p>
        </p:txBody>
      </p:sp>
    </p:spTree>
    <p:extLst>
      <p:ext uri="{BB962C8B-B14F-4D97-AF65-F5344CB8AC3E}">
        <p14:creationId xmlns:p14="http://schemas.microsoft.com/office/powerpoint/2010/main" val="3060156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4000" y="324075"/>
            <a:ext cx="11545200" cy="756175"/>
          </a:xfrm>
          <a:prstGeom prst="rect">
            <a:avLst/>
          </a:prstGeom>
        </p:spPr>
        <p:txBody>
          <a:bodyPr vert="horz" lIns="0" tIns="0" rIns="0" bIns="0" rtlCol="0" anchor="ctr" anchorCtr="0">
            <a:noAutofit/>
          </a:bodyPr>
          <a:lstStyle/>
          <a:p>
            <a:r>
              <a:rPr lang="en-US" noProof="0" dirty="0" smtClean="0"/>
              <a:t>Insert page title</a:t>
            </a:r>
            <a:endParaRPr lang="en-US" noProof="0" dirty="0"/>
          </a:p>
        </p:txBody>
      </p:sp>
      <p:sp>
        <p:nvSpPr>
          <p:cNvPr id="3" name="Text Placeholder 2"/>
          <p:cNvSpPr>
            <a:spLocks noGrp="1"/>
          </p:cNvSpPr>
          <p:nvPr>
            <p:ph type="body" idx="1"/>
          </p:nvPr>
        </p:nvSpPr>
        <p:spPr bwMode="gray">
          <a:xfrm>
            <a:off x="324000" y="1691079"/>
            <a:ext cx="11545200" cy="4392042"/>
          </a:xfrm>
          <a:prstGeom prst="rect">
            <a:avLst/>
          </a:prstGeom>
        </p:spPr>
        <p:txBody>
          <a:bodyPr vert="horz" lIns="0" tIns="0" rIns="0" bIns="0" rtlCol="0">
            <a:noAutofit/>
          </a:bodyPr>
          <a:lstStyle/>
          <a:p>
            <a:pPr lvl="0"/>
            <a:r>
              <a:rPr lang="en-US" noProof="0" dirty="0" smtClean="0"/>
              <a:t>First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33" name="Rectangle 32"/>
          <p:cNvSpPr/>
          <p:nvPr userDrawn="1"/>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cxnSp>
        <p:nvCxnSpPr>
          <p:cNvPr id="8" name="Straight Connector 7"/>
          <p:cNvCxnSpPr/>
          <p:nvPr/>
        </p:nvCxnSpPr>
        <p:spPr>
          <a:xfrm>
            <a:off x="324000" y="1231485"/>
            <a:ext cx="11545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5" name="Rectangle 94"/>
          <p:cNvSpPr/>
          <p:nvPr userDrawn="1"/>
        </p:nvSpPr>
        <p:spPr bwMode="white">
          <a:xfrm>
            <a:off x="324000" y="6537251"/>
            <a:ext cx="11545200" cy="324075"/>
          </a:xfrm>
          <a:prstGeom prst="rect">
            <a:avLst/>
          </a:prstGeom>
          <a:solidFill>
            <a:schemeClr val="tx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900" b="0" i="0" u="none" strike="noStrike" kern="0" cap="none" spc="0" normalizeH="0" baseline="0" noProof="0" dirty="0" err="1" smtClean="0">
              <a:ln>
                <a:noFill/>
              </a:ln>
              <a:effectLst/>
              <a:uLnTx/>
              <a:uFillTx/>
              <a:ea typeface="Arial Unicode MS" pitchFamily="34" charset="-128"/>
              <a:cs typeface="Arial Unicode MS" pitchFamily="34" charset="-128"/>
            </a:endParaRPr>
          </a:p>
        </p:txBody>
      </p:sp>
      <p:sp>
        <p:nvSpPr>
          <p:cNvPr id="10" name="TextBox 9"/>
          <p:cNvSpPr txBox="1"/>
          <p:nvPr userDrawn="1"/>
        </p:nvSpPr>
        <p:spPr bwMode="black">
          <a:xfrm>
            <a:off x="324000" y="6630039"/>
            <a:ext cx="3401577" cy="138499"/>
          </a:xfrm>
          <a:prstGeom prst="rect">
            <a:avLst/>
          </a:prstGeom>
          <a:noFill/>
        </p:spPr>
        <p:txBody>
          <a:bodyPr wrap="none" lIns="85730" tIns="0" rIns="0" bIns="0" rtlCol="0">
            <a:spAutoFit/>
          </a:bodyPr>
          <a:lstStyle/>
          <a:p>
            <a:pPr marL="133200" indent="-133200" algn="l">
              <a:buClr>
                <a:schemeClr val="bg1"/>
              </a:buClr>
              <a:buFont typeface="Arial" pitchFamily="34" charset="0"/>
              <a:buChar char="©"/>
              <a:tabLst/>
            </a:pPr>
            <a:r>
              <a:rPr lang="en-US" sz="900" noProof="0" dirty="0" smtClean="0">
                <a:solidFill>
                  <a:schemeClr val="bg1"/>
                </a:solidFill>
              </a:rPr>
              <a:t>2016 SAP SE or an SAP affiliate company. All rights reserved.</a:t>
            </a:r>
          </a:p>
        </p:txBody>
      </p:sp>
      <p:sp>
        <p:nvSpPr>
          <p:cNvPr id="34" name="TextBox 33"/>
          <p:cNvSpPr txBox="1"/>
          <p:nvPr userDrawn="1"/>
        </p:nvSpPr>
        <p:spPr bwMode="black">
          <a:xfrm>
            <a:off x="11640519" y="6630039"/>
            <a:ext cx="227631" cy="138499"/>
          </a:xfrm>
          <a:prstGeom prst="rect">
            <a:avLst/>
          </a:prstGeom>
          <a:noFill/>
        </p:spPr>
        <p:txBody>
          <a:bodyPr wrap="none" lIns="0" tIns="0" rIns="85730" bIns="0" rtlCol="0">
            <a:spAutoFit/>
          </a:bodyPr>
          <a:lstStyle/>
          <a:p>
            <a:pPr marL="111525" indent="-111525" algn="r">
              <a:buClr>
                <a:schemeClr val="accent2"/>
              </a:buClr>
              <a:buFont typeface="Arial" pitchFamily="34" charset="0"/>
              <a:buNone/>
            </a:pPr>
            <a:fld id="{0BDC132A-5C91-4078-9777-31DA19A62E0A}" type="slidenum">
              <a:rPr lang="en-US" sz="900" baseline="0" noProof="0" smtClean="0">
                <a:solidFill>
                  <a:schemeClr val="bg1"/>
                </a:solidFill>
              </a:rPr>
              <a:pPr marL="111525" indent="-111525" algn="r">
                <a:buClr>
                  <a:schemeClr val="accent2"/>
                </a:buClr>
                <a:buFont typeface="Arial" pitchFamily="34" charset="0"/>
                <a:buNone/>
              </a:pPr>
              <a:t>‹#›</a:t>
            </a:fld>
            <a:endParaRPr lang="en-US" sz="900" noProof="0" dirty="0" smtClean="0">
              <a:solidFill>
                <a:schemeClr val="bg1"/>
              </a:solidFill>
            </a:endParaRPr>
          </a:p>
        </p:txBody>
      </p:sp>
      <p:sp>
        <p:nvSpPr>
          <p:cNvPr id="5" name="Information_Classification"/>
          <p:cNvSpPr txBox="1"/>
          <p:nvPr userDrawn="1"/>
        </p:nvSpPr>
        <p:spPr>
          <a:xfrm>
            <a:off x="10769600" y="6623893"/>
            <a:ext cx="314189" cy="138499"/>
          </a:xfrm>
          <a:prstGeom prst="rect">
            <a:avLst/>
          </a:prstGeom>
          <a:noFill/>
        </p:spPr>
        <p:txBody>
          <a:bodyPr vert="horz" wrap="none" lIns="0" tIns="0" rIns="0" bIns="0" rtlCol="0">
            <a:spAutoFit/>
          </a:bodyPr>
          <a:lstStyle/>
          <a:p>
            <a:pPr algn="l" fontAlgn="base">
              <a:spcBef>
                <a:spcPts val="600"/>
              </a:spcBef>
              <a:spcAft>
                <a:spcPct val="0"/>
              </a:spcAft>
              <a:buClr>
                <a:srgbClr val="F0AB00"/>
              </a:buClr>
              <a:buSzPct val="80000"/>
            </a:pPr>
            <a:r>
              <a:rPr kumimoji="0" lang="en-US" sz="900" b="0" i="0" u="none" kern="0" baseline="0" dirty="0" smtClean="0">
                <a:solidFill>
                  <a:srgbClr val="FFFFFF"/>
                </a:solidFill>
                <a:latin typeface="Arial" panose="020B0604020202020204" pitchFamily="34" charset="0"/>
                <a:ea typeface="Arial Unicode MS" pitchFamily="34" charset="-128"/>
                <a:cs typeface="Arial Unicode MS" pitchFamily="34" charset="-128"/>
                <a:sym typeface="Arial" panose="020B0604020202020204" pitchFamily="34" charset="0"/>
              </a:rPr>
              <a:t>Public</a:t>
            </a:r>
          </a:p>
        </p:txBody>
      </p:sp>
    </p:spTree>
    <p:extLst>
      <p:ext uri="{BB962C8B-B14F-4D97-AF65-F5344CB8AC3E}">
        <p14:creationId xmlns:p14="http://schemas.microsoft.com/office/powerpoint/2010/main" val="383640044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8" r:id="rId9"/>
    <p:sldLayoutId id="2147483749" r:id="rId10"/>
    <p:sldLayoutId id="2147483750" r:id="rId11"/>
    <p:sldLayoutId id="2147483751" r:id="rId12"/>
    <p:sldLayoutId id="2147483752" r:id="rId13"/>
    <p:sldLayoutId id="2147483753" r:id="rId14"/>
    <p:sldLayoutId id="2147483754" r:id="rId15"/>
    <p:sldLayoutId id="2147483747" r:id="rId16"/>
    <p:sldLayoutId id="2147483755" r:id="rId17"/>
    <p:sldLayoutId id="2147483756" r:id="rId18"/>
    <p:sldLayoutId id="2147483757" r:id="rId19"/>
    <p:sldLayoutId id="2147483758" r:id="rId20"/>
    <p:sldLayoutId id="2147483759" r:id="rId21"/>
    <p:sldLayoutId id="2147483760" r:id="rId22"/>
    <p:sldLayoutId id="2147483761" r:id="rId23"/>
    <p:sldLayoutId id="2147483763" r:id="rId24"/>
    <p:sldLayoutId id="2147483764" r:id="rId25"/>
  </p:sldLayoutIdLst>
  <p:hf hdr="0" ftr="0" dt="0"/>
  <p:txStyles>
    <p:titleStyle>
      <a:lvl1pPr algn="l" defTabSz="1088776" rtl="0" eaLnBrk="1" latinLnBrk="0" hangingPunct="1">
        <a:spcBef>
          <a:spcPct val="0"/>
        </a:spcBef>
        <a:buNone/>
        <a:defRPr sz="2800" b="1" kern="1200">
          <a:solidFill>
            <a:schemeClr val="accent2"/>
          </a:solidFill>
          <a:latin typeface="+mj-lt"/>
          <a:ea typeface="+mj-ea"/>
          <a:cs typeface="+mj-cs"/>
        </a:defRPr>
      </a:lvl1pPr>
    </p:titleStyle>
    <p:body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8216" y="3562549"/>
            <a:ext cx="12062368" cy="2836598"/>
          </a:xfrm>
          <a:prstGeom prst="rect">
            <a:avLst/>
          </a:prstGeom>
        </p:spPr>
        <p:txBody>
          <a:bodyPr anchor="ctr"/>
          <a:lstStyle>
            <a:defPPr>
              <a:defRPr lang="en-US"/>
            </a:defPPr>
            <a:lvl1pPr algn="l" rtl="0" fontAlgn="base">
              <a:spcBef>
                <a:spcPct val="0"/>
              </a:spcBef>
              <a:spcAft>
                <a:spcPct val="0"/>
              </a:spcAft>
              <a:defRPr sz="2800" kern="1200">
                <a:solidFill>
                  <a:schemeClr val="tx2"/>
                </a:solidFill>
                <a:latin typeface="Gill Sans MT" charset="0"/>
                <a:ea typeface="MS PGothic" charset="0"/>
                <a:cs typeface="MS PGothic" charset="0"/>
              </a:defRPr>
            </a:lvl1pPr>
            <a:lvl2pPr marL="457200" algn="l" rtl="0" fontAlgn="base">
              <a:spcBef>
                <a:spcPct val="0"/>
              </a:spcBef>
              <a:spcAft>
                <a:spcPct val="0"/>
              </a:spcAft>
              <a:defRPr sz="2800" kern="1200">
                <a:solidFill>
                  <a:schemeClr val="tx2"/>
                </a:solidFill>
                <a:latin typeface="Gill Sans MT" charset="0"/>
                <a:ea typeface="MS PGothic" charset="0"/>
                <a:cs typeface="MS PGothic" charset="0"/>
              </a:defRPr>
            </a:lvl2pPr>
            <a:lvl3pPr marL="914400" algn="l" rtl="0" fontAlgn="base">
              <a:spcBef>
                <a:spcPct val="0"/>
              </a:spcBef>
              <a:spcAft>
                <a:spcPct val="0"/>
              </a:spcAft>
              <a:defRPr sz="2800" kern="1200">
                <a:solidFill>
                  <a:schemeClr val="tx2"/>
                </a:solidFill>
                <a:latin typeface="Gill Sans MT" charset="0"/>
                <a:ea typeface="MS PGothic" charset="0"/>
                <a:cs typeface="MS PGothic" charset="0"/>
              </a:defRPr>
            </a:lvl3pPr>
            <a:lvl4pPr marL="1371600" algn="l" rtl="0" fontAlgn="base">
              <a:spcBef>
                <a:spcPct val="0"/>
              </a:spcBef>
              <a:spcAft>
                <a:spcPct val="0"/>
              </a:spcAft>
              <a:defRPr sz="2800" kern="1200">
                <a:solidFill>
                  <a:schemeClr val="tx2"/>
                </a:solidFill>
                <a:latin typeface="Gill Sans MT" charset="0"/>
                <a:ea typeface="MS PGothic" charset="0"/>
                <a:cs typeface="MS PGothic" charset="0"/>
              </a:defRPr>
            </a:lvl4pPr>
            <a:lvl5pPr marL="1828800" algn="l" rtl="0" fontAlgn="base">
              <a:spcBef>
                <a:spcPct val="0"/>
              </a:spcBef>
              <a:spcAft>
                <a:spcPct val="0"/>
              </a:spcAft>
              <a:defRPr sz="2800" kern="1200">
                <a:solidFill>
                  <a:schemeClr val="tx2"/>
                </a:solidFill>
                <a:latin typeface="Gill Sans MT" charset="0"/>
                <a:ea typeface="MS PGothic" charset="0"/>
                <a:cs typeface="MS PGothic" charset="0"/>
              </a:defRPr>
            </a:lvl5pPr>
            <a:lvl6pPr marL="2286000" algn="l" defTabSz="457200" rtl="0" eaLnBrk="1" latinLnBrk="0" hangingPunct="1">
              <a:defRPr sz="2800" kern="1200">
                <a:solidFill>
                  <a:schemeClr val="tx2"/>
                </a:solidFill>
                <a:latin typeface="Gill Sans MT" charset="0"/>
                <a:ea typeface="MS PGothic" charset="0"/>
                <a:cs typeface="MS PGothic" charset="0"/>
              </a:defRPr>
            </a:lvl6pPr>
            <a:lvl7pPr marL="2743200" algn="l" defTabSz="457200" rtl="0" eaLnBrk="1" latinLnBrk="0" hangingPunct="1">
              <a:defRPr sz="2800" kern="1200">
                <a:solidFill>
                  <a:schemeClr val="tx2"/>
                </a:solidFill>
                <a:latin typeface="Gill Sans MT" charset="0"/>
                <a:ea typeface="MS PGothic" charset="0"/>
                <a:cs typeface="MS PGothic" charset="0"/>
              </a:defRPr>
            </a:lvl7pPr>
            <a:lvl8pPr marL="3200400" algn="l" defTabSz="457200" rtl="0" eaLnBrk="1" latinLnBrk="0" hangingPunct="1">
              <a:defRPr sz="2800" kern="1200">
                <a:solidFill>
                  <a:schemeClr val="tx2"/>
                </a:solidFill>
                <a:latin typeface="Gill Sans MT" charset="0"/>
                <a:ea typeface="MS PGothic" charset="0"/>
                <a:cs typeface="MS PGothic" charset="0"/>
              </a:defRPr>
            </a:lvl8pPr>
            <a:lvl9pPr marL="3657600" algn="l" defTabSz="457200" rtl="0" eaLnBrk="1" latinLnBrk="0" hangingPunct="1">
              <a:defRPr sz="2800" kern="1200">
                <a:solidFill>
                  <a:schemeClr val="tx2"/>
                </a:solidFill>
                <a:latin typeface="Gill Sans MT" charset="0"/>
                <a:ea typeface="MS PGothic" charset="0"/>
                <a:cs typeface="MS PGothic" charset="0"/>
              </a:defRPr>
            </a:lvl9pPr>
          </a:lstStyle>
          <a:p>
            <a:pPr algn="ctr"/>
            <a:r>
              <a:rPr lang="en-US" sz="4268" b="1" dirty="0" smtClean="0">
                <a:solidFill>
                  <a:schemeClr val="tx1">
                    <a:lumMod val="75000"/>
                    <a:lumOff val="25000"/>
                  </a:schemeClr>
                </a:solidFill>
                <a:latin typeface="Arial" panose="020B0604020202020204" pitchFamily="34" charset="0"/>
                <a:cs typeface="Arial" panose="020B0604020202020204" pitchFamily="34" charset="0"/>
              </a:rPr>
              <a:t>Exhibitor </a:t>
            </a:r>
            <a:r>
              <a:rPr lang="en-US" sz="4268" b="1" dirty="0">
                <a:solidFill>
                  <a:schemeClr val="tx1">
                    <a:lumMod val="75000"/>
                    <a:lumOff val="25000"/>
                  </a:schemeClr>
                </a:solidFill>
                <a:latin typeface="Arial" panose="020B0604020202020204" pitchFamily="34" charset="0"/>
                <a:cs typeface="Arial" panose="020B0604020202020204" pitchFamily="34" charset="0"/>
              </a:rPr>
              <a:t>Social Media Cards </a:t>
            </a:r>
            <a:endParaRPr lang="en-US" sz="3734"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024" y="1724605"/>
            <a:ext cx="5254752" cy="1837944"/>
          </a:xfrm>
          <a:prstGeom prst="rect">
            <a:avLst/>
          </a:prstGeom>
        </p:spPr>
      </p:pic>
    </p:spTree>
    <p:extLst>
      <p:ext uri="{BB962C8B-B14F-4D97-AF65-F5344CB8AC3E}">
        <p14:creationId xmlns:p14="http://schemas.microsoft.com/office/powerpoint/2010/main" val="2703358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7: Share on Social</a:t>
            </a:r>
          </a:p>
        </p:txBody>
      </p:sp>
      <p:sp>
        <p:nvSpPr>
          <p:cNvPr id="4" name="Content Placeholder 2"/>
          <p:cNvSpPr txBox="1">
            <a:spLocks/>
          </p:cNvSpPr>
          <p:nvPr/>
        </p:nvSpPr>
        <p:spPr>
          <a:xfrm>
            <a:off x="6868232" y="2041681"/>
            <a:ext cx="4513778" cy="3700419"/>
          </a:xfrm>
          <a:prstGeom prst="rect">
            <a:avLst/>
          </a:prstGeom>
        </p:spPr>
        <p:txBody>
          <a:bodyPr vert="horz" lIns="121948" tIns="60974" rIns="121948" bIns="6097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7. Share on social media. Use #SAPPHIRENOW and #ASUG2017 when sharing on Twitter and Facebook. </a:t>
            </a:r>
            <a:r>
              <a:rPr lang="en-US" sz="2800" dirty="0" smtClean="0"/>
              <a:t>Always </a:t>
            </a:r>
            <a:r>
              <a:rPr lang="en-US" sz="2800" dirty="0"/>
              <a:t>@ASUG365 or @SAPPHIRENOW on Twitter</a:t>
            </a:r>
          </a:p>
        </p:txBody>
      </p:sp>
      <p:pic>
        <p:nvPicPr>
          <p:cNvPr id="2" name="Picture 1"/>
          <p:cNvPicPr>
            <a:picLocks noChangeAspect="1"/>
          </p:cNvPicPr>
          <p:nvPr/>
        </p:nvPicPr>
        <p:blipFill>
          <a:blip r:embed="rId2"/>
          <a:stretch>
            <a:fillRect/>
          </a:stretch>
        </p:blipFill>
        <p:spPr>
          <a:xfrm>
            <a:off x="609918" y="1578515"/>
            <a:ext cx="5626047" cy="4626751"/>
          </a:xfrm>
          <a:prstGeom prst="rect">
            <a:avLst/>
          </a:prstGeom>
        </p:spPr>
      </p:pic>
      <p:sp>
        <p:nvSpPr>
          <p:cNvPr id="5" name="Rectangle 4"/>
          <p:cNvSpPr/>
          <p:nvPr/>
        </p:nvSpPr>
        <p:spPr bwMode="gray">
          <a:xfrm>
            <a:off x="4421656" y="5383245"/>
            <a:ext cx="1470261" cy="468915"/>
          </a:xfrm>
          <a:prstGeom prst="rect">
            <a:avLst/>
          </a:prstGeom>
          <a:solidFill>
            <a:srgbClr val="FF0000"/>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1400" b="1" i="0" u="none" strike="noStrike" kern="0" cap="none" spc="0" normalizeH="0" baseline="0" noProof="0" dirty="0" smtClean="0">
                <a:ln>
                  <a:noFill/>
                </a:ln>
                <a:solidFill>
                  <a:schemeClr val="bg1"/>
                </a:solidFill>
                <a:effectLst/>
                <a:uLnTx/>
                <a:uFillTx/>
                <a:ea typeface="Arial Unicode MS" pitchFamily="34" charset="-128"/>
                <a:cs typeface="Arial Unicode MS" pitchFamily="34" charset="-128"/>
              </a:rPr>
              <a:t>Your logo here</a:t>
            </a:r>
          </a:p>
        </p:txBody>
      </p:sp>
    </p:spTree>
    <p:extLst>
      <p:ext uri="{BB962C8B-B14F-4D97-AF65-F5344CB8AC3E}">
        <p14:creationId xmlns:p14="http://schemas.microsoft.com/office/powerpoint/2010/main" val="3622903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Follow Us</a:t>
            </a:r>
          </a:p>
        </p:txBody>
      </p:sp>
      <p:sp>
        <p:nvSpPr>
          <p:cNvPr id="4" name="Title 1"/>
          <p:cNvSpPr txBox="1">
            <a:spLocks/>
          </p:cNvSpPr>
          <p:nvPr/>
        </p:nvSpPr>
        <p:spPr>
          <a:xfrm>
            <a:off x="176" y="2108227"/>
            <a:ext cx="12194822" cy="2961151"/>
          </a:xfrm>
          <a:prstGeom prst="rect">
            <a:avLst/>
          </a:prstGeom>
        </p:spPr>
        <p:txBody>
          <a:bodyPr vert="horz" lIns="121948" tIns="60974" rIns="121948" bIns="609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2143"/>
              </a:lnSpc>
            </a:pPr>
            <a:r>
              <a:rPr lang="en-US" sz="5868" b="1" dirty="0">
                <a:latin typeface="Calibri"/>
                <a:cs typeface="Calibri"/>
              </a:rPr>
              <a:t>Thank you for your time</a:t>
            </a:r>
          </a:p>
          <a:p>
            <a:pPr>
              <a:lnSpc>
                <a:spcPts val="2143"/>
              </a:lnSpc>
            </a:pPr>
            <a:endParaRPr lang="en-US" sz="5334" b="1" dirty="0">
              <a:latin typeface="Calibri"/>
              <a:cs typeface="Calibri"/>
            </a:endParaRPr>
          </a:p>
          <a:p>
            <a:pPr>
              <a:lnSpc>
                <a:spcPts val="2143"/>
              </a:lnSpc>
            </a:pPr>
            <a:r>
              <a:rPr lang="en-US" sz="5334" b="1" dirty="0">
                <a:latin typeface="Calibri"/>
                <a:cs typeface="Calibri"/>
              </a:rPr>
              <a:t/>
            </a:r>
            <a:br>
              <a:rPr lang="en-US" sz="5334" b="1" dirty="0">
                <a:latin typeface="Calibri"/>
                <a:cs typeface="Calibri"/>
              </a:rPr>
            </a:br>
            <a:r>
              <a:rPr lang="en-US" sz="3734" dirty="0">
                <a:latin typeface="Calibri"/>
                <a:cs typeface="Calibri"/>
              </a:rPr>
              <a:t>Follow us on</a:t>
            </a:r>
          </a:p>
          <a:p>
            <a:pPr>
              <a:lnSpc>
                <a:spcPts val="2143"/>
              </a:lnSpc>
            </a:pPr>
            <a:endParaRPr lang="en-US" sz="3734" dirty="0">
              <a:latin typeface="Calibri"/>
              <a:cs typeface="Calibri"/>
            </a:endParaRPr>
          </a:p>
          <a:p>
            <a:pPr>
              <a:lnSpc>
                <a:spcPts val="2143"/>
              </a:lnSpc>
            </a:pPr>
            <a:r>
              <a:rPr lang="en-US" sz="3734" dirty="0">
                <a:latin typeface="Calibri"/>
                <a:cs typeface="Calibri"/>
              </a:rPr>
              <a:t>           </a:t>
            </a:r>
          </a:p>
          <a:p>
            <a:pPr>
              <a:lnSpc>
                <a:spcPts val="2143"/>
              </a:lnSpc>
            </a:pPr>
            <a:r>
              <a:rPr lang="en-US" sz="3734" dirty="0">
                <a:latin typeface="Calibri"/>
                <a:cs typeface="Calibri"/>
              </a:rPr>
              <a:t>@ASUG365 and @SAPPHIRENOW</a:t>
            </a:r>
          </a:p>
        </p:txBody>
      </p:sp>
      <p:pic>
        <p:nvPicPr>
          <p:cNvPr id="9" name="Picture 8" descr="TWITTER_BLACK_CIRCL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6931" y="3070283"/>
            <a:ext cx="923147" cy="923147"/>
          </a:xfrm>
          <a:prstGeom prst="rect">
            <a:avLst/>
          </a:prstGeom>
        </p:spPr>
      </p:pic>
      <p:cxnSp>
        <p:nvCxnSpPr>
          <p:cNvPr id="11" name="Straight Connector 10"/>
          <p:cNvCxnSpPr/>
          <p:nvPr/>
        </p:nvCxnSpPr>
        <p:spPr>
          <a:xfrm>
            <a:off x="1793594" y="4728929"/>
            <a:ext cx="8651577"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93594" y="2133633"/>
            <a:ext cx="8651577"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643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917" y="1600572"/>
            <a:ext cx="4454498" cy="4527010"/>
          </a:xfrm>
        </p:spPr>
        <p:txBody>
          <a:bodyPr>
            <a:normAutofit/>
          </a:bodyPr>
          <a:lstStyle/>
          <a:p>
            <a:r>
              <a:rPr lang="en-US" sz="3201" dirty="0"/>
              <a:t>This template has been created for you as an exhibitor. Please follow the instructions within this Power Point to create your promotional social media card(s</a:t>
            </a:r>
            <a:r>
              <a:rPr lang="en-US" sz="3201" dirty="0" smtClean="0"/>
              <a:t>).</a:t>
            </a:r>
            <a:endParaRPr lang="en-US" sz="3201" dirty="0"/>
          </a:p>
        </p:txBody>
      </p:sp>
      <p:sp>
        <p:nvSpPr>
          <p:cNvPr id="3" name="Title 2"/>
          <p:cNvSpPr>
            <a:spLocks noGrp="1"/>
          </p:cNvSpPr>
          <p:nvPr>
            <p:ph type="title"/>
          </p:nvPr>
        </p:nvSpPr>
        <p:spPr/>
        <p:txBody>
          <a:bodyPr/>
          <a:lstStyle/>
          <a:p>
            <a:r>
              <a:rPr lang="en-US" dirty="0"/>
              <a:t>Step 1: Follow Instructions </a:t>
            </a:r>
          </a:p>
        </p:txBody>
      </p:sp>
      <p:sp>
        <p:nvSpPr>
          <p:cNvPr id="5" name="TextBox 4"/>
          <p:cNvSpPr txBox="1"/>
          <p:nvPr/>
        </p:nvSpPr>
        <p:spPr>
          <a:xfrm>
            <a:off x="9312120" y="4513779"/>
            <a:ext cx="2273138" cy="749179"/>
          </a:xfrm>
          <a:prstGeom prst="rect">
            <a:avLst/>
          </a:prstGeom>
          <a:noFill/>
        </p:spPr>
        <p:txBody>
          <a:bodyPr wrap="square" rtlCol="0">
            <a:spAutoFit/>
          </a:bodyPr>
          <a:lstStyle/>
          <a:p>
            <a:pPr algn="ctr"/>
            <a:r>
              <a:rPr lang="en-US" sz="2134" dirty="0">
                <a:solidFill>
                  <a:schemeClr val="bg1"/>
                </a:solidFill>
                <a:latin typeface="Lato"/>
              </a:rPr>
              <a:t>Insert logo and booth # here</a:t>
            </a:r>
          </a:p>
        </p:txBody>
      </p:sp>
      <p:pic>
        <p:nvPicPr>
          <p:cNvPr id="6" name="Picture 5"/>
          <p:cNvPicPr>
            <a:picLocks noChangeAspect="1"/>
          </p:cNvPicPr>
          <p:nvPr/>
        </p:nvPicPr>
        <p:blipFill>
          <a:blip r:embed="rId2"/>
          <a:stretch>
            <a:fillRect/>
          </a:stretch>
        </p:blipFill>
        <p:spPr>
          <a:xfrm>
            <a:off x="5232606" y="1600572"/>
            <a:ext cx="6650432" cy="3737544"/>
          </a:xfrm>
          <a:prstGeom prst="rect">
            <a:avLst/>
          </a:prstGeom>
        </p:spPr>
      </p:pic>
    </p:spTree>
    <p:extLst>
      <p:ext uri="{BB962C8B-B14F-4D97-AF65-F5344CB8AC3E}">
        <p14:creationId xmlns:p14="http://schemas.microsoft.com/office/powerpoint/2010/main" val="136207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2: Replace Text</a:t>
            </a:r>
          </a:p>
        </p:txBody>
      </p:sp>
      <p:sp>
        <p:nvSpPr>
          <p:cNvPr id="4" name="Content Placeholder 2"/>
          <p:cNvSpPr txBox="1">
            <a:spLocks/>
          </p:cNvSpPr>
          <p:nvPr/>
        </p:nvSpPr>
        <p:spPr>
          <a:xfrm>
            <a:off x="503875" y="2009735"/>
            <a:ext cx="5386046" cy="3394860"/>
          </a:xfrm>
          <a:prstGeom prst="rect">
            <a:avLst/>
          </a:prstGeom>
        </p:spPr>
        <p:txBody>
          <a:bodyPr vert="horz" lIns="121948" tIns="60974" rIns="121948" bIns="6097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2. Select a card or several cards (next slides). You may also use any or all of these in different social posts. </a:t>
            </a:r>
          </a:p>
        </p:txBody>
      </p:sp>
      <p:sp>
        <p:nvSpPr>
          <p:cNvPr id="5" name="Right Arrow 6"/>
          <p:cNvSpPr/>
          <p:nvPr/>
        </p:nvSpPr>
        <p:spPr>
          <a:xfrm>
            <a:off x="6097588" y="2009736"/>
            <a:ext cx="5408138" cy="31547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1"/>
          </a:p>
        </p:txBody>
      </p:sp>
    </p:spTree>
    <p:extLst>
      <p:ext uri="{BB962C8B-B14F-4D97-AF65-F5344CB8AC3E}">
        <p14:creationId xmlns:p14="http://schemas.microsoft.com/office/powerpoint/2010/main" val="56315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 y="0"/>
            <a:ext cx="12194822" cy="6859588"/>
          </a:xfrm>
          <a:prstGeom prst="rect">
            <a:avLst/>
          </a:prstGeom>
        </p:spPr>
      </p:pic>
      <p:sp>
        <p:nvSpPr>
          <p:cNvPr id="5" name="TextBox 4"/>
          <p:cNvSpPr txBox="1"/>
          <p:nvPr/>
        </p:nvSpPr>
        <p:spPr>
          <a:xfrm>
            <a:off x="639216" y="5276176"/>
            <a:ext cx="3785129" cy="1241622"/>
          </a:xfrm>
          <a:prstGeom prst="rect">
            <a:avLst/>
          </a:prstGeom>
          <a:noFill/>
        </p:spPr>
        <p:txBody>
          <a:bodyPr wrap="square" rtlCol="0">
            <a:spAutoFit/>
          </a:bodyPr>
          <a:lstStyle/>
          <a:p>
            <a:pPr algn="ctr"/>
            <a:r>
              <a:rPr lang="en-US" sz="3734" dirty="0">
                <a:solidFill>
                  <a:schemeClr val="bg1"/>
                </a:solidFill>
                <a:latin typeface="Lato"/>
              </a:rPr>
              <a:t>&lt;Insert logo and booth # here&gt;</a:t>
            </a:r>
          </a:p>
        </p:txBody>
      </p:sp>
    </p:spTree>
    <p:extLst>
      <p:ext uri="{BB962C8B-B14F-4D97-AF65-F5344CB8AC3E}">
        <p14:creationId xmlns:p14="http://schemas.microsoft.com/office/powerpoint/2010/main" val="2027647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3" y="0"/>
            <a:ext cx="12194822" cy="6859588"/>
          </a:xfrm>
          <a:prstGeom prst="rect">
            <a:avLst/>
          </a:prstGeom>
        </p:spPr>
      </p:pic>
      <p:sp>
        <p:nvSpPr>
          <p:cNvPr id="5" name="TextBox 4"/>
          <p:cNvSpPr txBox="1"/>
          <p:nvPr/>
        </p:nvSpPr>
        <p:spPr>
          <a:xfrm>
            <a:off x="639216" y="5276176"/>
            <a:ext cx="3785129" cy="1241622"/>
          </a:xfrm>
          <a:prstGeom prst="rect">
            <a:avLst/>
          </a:prstGeom>
          <a:noFill/>
        </p:spPr>
        <p:txBody>
          <a:bodyPr wrap="square" rtlCol="0">
            <a:spAutoFit/>
          </a:bodyPr>
          <a:lstStyle/>
          <a:p>
            <a:pPr algn="ctr"/>
            <a:r>
              <a:rPr lang="en-US" sz="3734" dirty="0">
                <a:solidFill>
                  <a:schemeClr val="bg1"/>
                </a:solidFill>
                <a:latin typeface="Lato"/>
              </a:rPr>
              <a:t>&lt;Insert logo and booth # here&gt;</a:t>
            </a:r>
          </a:p>
        </p:txBody>
      </p:sp>
    </p:spTree>
    <p:extLst>
      <p:ext uri="{BB962C8B-B14F-4D97-AF65-F5344CB8AC3E}">
        <p14:creationId xmlns:p14="http://schemas.microsoft.com/office/powerpoint/2010/main" val="3127904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76" y="1"/>
            <a:ext cx="12194822" cy="6859589"/>
          </a:xfrm>
        </p:spPr>
      </p:pic>
      <p:sp>
        <p:nvSpPr>
          <p:cNvPr id="5" name="TextBox 4"/>
          <p:cNvSpPr txBox="1"/>
          <p:nvPr/>
        </p:nvSpPr>
        <p:spPr>
          <a:xfrm>
            <a:off x="7829868" y="5276176"/>
            <a:ext cx="3785129" cy="1241622"/>
          </a:xfrm>
          <a:prstGeom prst="rect">
            <a:avLst/>
          </a:prstGeom>
          <a:noFill/>
        </p:spPr>
        <p:txBody>
          <a:bodyPr wrap="square" rtlCol="0">
            <a:spAutoFit/>
          </a:bodyPr>
          <a:lstStyle/>
          <a:p>
            <a:pPr algn="ctr"/>
            <a:r>
              <a:rPr lang="en-US" sz="3734" dirty="0">
                <a:solidFill>
                  <a:schemeClr val="bg1"/>
                </a:solidFill>
                <a:latin typeface="Lato"/>
              </a:rPr>
              <a:t>&lt;Insert logo and booth # here&gt;</a:t>
            </a:r>
          </a:p>
        </p:txBody>
      </p:sp>
    </p:spTree>
    <p:extLst>
      <p:ext uri="{BB962C8B-B14F-4D97-AF65-F5344CB8AC3E}">
        <p14:creationId xmlns:p14="http://schemas.microsoft.com/office/powerpoint/2010/main" val="1761176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1588"/>
            <a:ext cx="12192000" cy="6858000"/>
          </a:xfrm>
          <a:prstGeom prst="rect">
            <a:avLst/>
          </a:prstGeom>
        </p:spPr>
      </p:pic>
      <p:sp>
        <p:nvSpPr>
          <p:cNvPr id="5" name="TextBox 4"/>
          <p:cNvSpPr txBox="1"/>
          <p:nvPr/>
        </p:nvSpPr>
        <p:spPr>
          <a:xfrm>
            <a:off x="7307249" y="5697479"/>
            <a:ext cx="4357315" cy="1077218"/>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&lt;Insert logo and booth # here&gt;</a:t>
            </a:r>
          </a:p>
        </p:txBody>
      </p:sp>
    </p:spTree>
    <p:extLst>
      <p:ext uri="{BB962C8B-B14F-4D97-AF65-F5344CB8AC3E}">
        <p14:creationId xmlns:p14="http://schemas.microsoft.com/office/powerpoint/2010/main" val="1839606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Steps 3-4: How to Save the Image</a:t>
            </a:r>
          </a:p>
        </p:txBody>
      </p:sp>
      <p:sp>
        <p:nvSpPr>
          <p:cNvPr id="4" name="Content Placeholder 2"/>
          <p:cNvSpPr txBox="1">
            <a:spLocks/>
          </p:cNvSpPr>
          <p:nvPr/>
        </p:nvSpPr>
        <p:spPr>
          <a:xfrm>
            <a:off x="533699" y="1548970"/>
            <a:ext cx="4639335" cy="3692321"/>
          </a:xfrm>
          <a:prstGeom prst="rect">
            <a:avLst/>
          </a:prstGeom>
        </p:spPr>
        <p:txBody>
          <a:bodyPr vert="horz" lIns="121948" tIns="60974" rIns="121948" bIns="60974"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3. Leave colors, font, and alignment as-is. </a:t>
            </a:r>
            <a:endParaRPr lang="en-US" sz="2800" dirty="0" smtClean="0"/>
          </a:p>
          <a:p>
            <a:pPr marL="0" indent="0">
              <a:buNone/>
            </a:pPr>
            <a:endParaRPr lang="en-US" sz="2800" dirty="0"/>
          </a:p>
          <a:p>
            <a:pPr marL="0" indent="0">
              <a:buNone/>
            </a:pPr>
            <a:r>
              <a:rPr lang="en-US" sz="2800" dirty="0"/>
              <a:t>4. Once logo and text is in place, click on SAPPHIRE NOW and ASUG Annual Conference logo and then click the CTRL and A keys (this will select every text box within the image). </a:t>
            </a:r>
          </a:p>
          <a:p>
            <a:endParaRPr lang="en-US" sz="1100" dirty="0"/>
          </a:p>
        </p:txBody>
      </p:sp>
      <p:pic>
        <p:nvPicPr>
          <p:cNvPr id="2" name="Picture 1"/>
          <p:cNvPicPr>
            <a:picLocks noChangeAspect="1"/>
          </p:cNvPicPr>
          <p:nvPr/>
        </p:nvPicPr>
        <p:blipFill>
          <a:blip r:embed="rId2"/>
          <a:stretch>
            <a:fillRect/>
          </a:stretch>
        </p:blipFill>
        <p:spPr>
          <a:xfrm>
            <a:off x="5173034" y="1548970"/>
            <a:ext cx="6869127" cy="4066868"/>
          </a:xfrm>
          <a:prstGeom prst="rect">
            <a:avLst/>
          </a:prstGeom>
        </p:spPr>
      </p:pic>
    </p:spTree>
    <p:extLst>
      <p:ext uri="{BB962C8B-B14F-4D97-AF65-F5344CB8AC3E}">
        <p14:creationId xmlns:p14="http://schemas.microsoft.com/office/powerpoint/2010/main" val="3335377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Steps 5-6: Saving the Image</a:t>
            </a:r>
          </a:p>
        </p:txBody>
      </p:sp>
      <p:sp>
        <p:nvSpPr>
          <p:cNvPr id="4" name="Content Placeholder 2"/>
          <p:cNvSpPr>
            <a:spLocks noGrp="1"/>
          </p:cNvSpPr>
          <p:nvPr>
            <p:ph sz="half" idx="1"/>
          </p:nvPr>
        </p:nvSpPr>
        <p:spPr>
          <a:xfrm>
            <a:off x="371324" y="1904200"/>
            <a:ext cx="4235786" cy="3394860"/>
          </a:xfrm>
        </p:spPr>
        <p:txBody>
          <a:bodyPr>
            <a:normAutofit/>
          </a:bodyPr>
          <a:lstStyle/>
          <a:p>
            <a:r>
              <a:rPr lang="en-US" sz="2800" dirty="0"/>
              <a:t>5. Right click, select “Save as Picture.”</a:t>
            </a:r>
          </a:p>
          <a:p>
            <a:r>
              <a:rPr lang="en-US" sz="2800" dirty="0"/>
              <a:t>6. Save image to your computer in a space you can best locate. </a:t>
            </a:r>
          </a:p>
          <a:p>
            <a:endParaRPr lang="en-US" sz="2800" dirty="0"/>
          </a:p>
        </p:txBody>
      </p:sp>
      <p:pic>
        <p:nvPicPr>
          <p:cNvPr id="5" name="Picture 4"/>
          <p:cNvPicPr>
            <a:picLocks noChangeAspect="1"/>
          </p:cNvPicPr>
          <p:nvPr/>
        </p:nvPicPr>
        <p:blipFill>
          <a:blip r:embed="rId2"/>
          <a:stretch>
            <a:fillRect/>
          </a:stretch>
        </p:blipFill>
        <p:spPr>
          <a:xfrm>
            <a:off x="4607110" y="1631972"/>
            <a:ext cx="7358130" cy="4084352"/>
          </a:xfrm>
          <a:prstGeom prst="rect">
            <a:avLst/>
          </a:prstGeom>
        </p:spPr>
      </p:pic>
    </p:spTree>
    <p:extLst>
      <p:ext uri="{BB962C8B-B14F-4D97-AF65-F5344CB8AC3E}">
        <p14:creationId xmlns:p14="http://schemas.microsoft.com/office/powerpoint/2010/main" val="1542181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SAP_2016_16x9_white">
  <a:themeElements>
    <a:clrScheme name="SAP_colors_white_template">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20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ts val="6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6_16x9_white.pptx" id="{A240C6B1-4B8B-4B09-890E-22AD0EDAE698}" vid="{87366DE1-901D-47FB-8DBB-89EE7EBFFA35}"/>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SAP_2016_16x9_White</Template>
  <TotalTime>32</TotalTime>
  <Words>239</Words>
  <Application>Microsoft Office PowerPoint</Application>
  <PresentationFormat>Custom</PresentationFormat>
  <Paragraphs>28</Paragraphs>
  <Slides>11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wingdings</vt:lpstr>
      <vt:lpstr>Arial</vt:lpstr>
      <vt:lpstr>wingdings</vt:lpstr>
      <vt:lpstr>Courier New</vt:lpstr>
      <vt:lpstr>MS PGothic</vt:lpstr>
      <vt:lpstr>Symbol</vt:lpstr>
      <vt:lpstr>Calibri</vt:lpstr>
      <vt:lpstr>Lato</vt:lpstr>
      <vt:lpstr>Arial Unicode MS</vt:lpstr>
      <vt:lpstr>SAP_2016_16x9_white</vt:lpstr>
      <vt:lpstr>PowerPoint Presentation</vt:lpstr>
      <vt:lpstr>Step 1: Follow Instructions </vt:lpstr>
      <vt:lpstr>Step 2: Replace Text</vt:lpstr>
      <vt:lpstr>PowerPoint Presentation</vt:lpstr>
      <vt:lpstr>PowerPoint Presentation</vt:lpstr>
      <vt:lpstr>PowerPoint Presentation</vt:lpstr>
      <vt:lpstr>PowerPoint Presentation</vt:lpstr>
      <vt:lpstr>Steps 3-4: How to Save the Image</vt:lpstr>
      <vt:lpstr>Steps 5-6: Saving the Image</vt:lpstr>
      <vt:lpstr>Step 7: Share on Social</vt:lpstr>
      <vt:lpstr>Follow Us</vt:lpstr>
    </vt:vector>
  </TitlesOfParts>
  <Company>SAP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Presentation Title</dc:title>
  <dc:creator>SAP SE</dc:creator>
  <cp:keywords>2016/16:9/white</cp:keywords>
  <cp:lastModifiedBy>Stangroom, Ellen (external - Service)</cp:lastModifiedBy>
  <cp:revision>5</cp:revision>
  <dcterms:created xsi:type="dcterms:W3CDTF">2017-02-20T18:38:53Z</dcterms:created>
  <dcterms:modified xsi:type="dcterms:W3CDTF">2017-02-20T19:18:14Z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1357826825</vt:i4>
  </property>
  <property fmtid="{D5CDD505-2E9C-101B-9397-08002B2CF9AE}" pid="3" name="_NewReviewCycle">
    <vt:lpwstr/>
  </property>
  <property fmtid="{D5CDD505-2E9C-101B-9397-08002B2CF9AE}" pid="4" name="_EmailSubject">
    <vt:lpwstr>Color Palette/Stationery Next Steps </vt:lpwstr>
  </property>
  <property fmtid="{D5CDD505-2E9C-101B-9397-08002B2CF9AE}" pid="5" name="_AuthorEmail">
    <vt:lpwstr>heidi.bitz@sap.com</vt:lpwstr>
  </property>
  <property fmtid="{D5CDD505-2E9C-101B-9397-08002B2CF9AE}" pid="6" name="_AuthorEmailDisplayName">
    <vt:lpwstr>Bitz, Heidi</vt:lpwstr>
  </property>
</Properties>
</file>